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22"/>
  </p:notesMasterIdLst>
  <p:handoutMasterIdLst>
    <p:handoutMasterId r:id="rId23"/>
  </p:handoutMasterIdLst>
  <p:sldIdLst>
    <p:sldId id="256" r:id="rId5"/>
    <p:sldId id="257" r:id="rId6"/>
    <p:sldId id="258" r:id="rId7"/>
    <p:sldId id="259" r:id="rId8"/>
    <p:sldId id="260" r:id="rId9"/>
    <p:sldId id="266" r:id="rId10"/>
    <p:sldId id="261" r:id="rId11"/>
    <p:sldId id="262" r:id="rId12"/>
    <p:sldId id="263" r:id="rId13"/>
    <p:sldId id="264" r:id="rId14"/>
    <p:sldId id="265" r:id="rId15"/>
    <p:sldId id="274" r:id="rId16"/>
    <p:sldId id="275" r:id="rId17"/>
    <p:sldId id="267" r:id="rId18"/>
    <p:sldId id="272" r:id="rId19"/>
    <p:sldId id="270" r:id="rId20"/>
    <p:sldId id="27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AB66B8-9177-4E7F-9B1C-22D79788F7B9}" v="562" dt="2024-04-25T13:45:48.742"/>
    <p1510:client id="{D12B5A47-3703-2164-6F89-D4DB62FDC08F}" v="774" dt="2024-04-25T14:21:16.0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245" y="59"/>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C263CB-8256-4B03-92FE-1622698FB3E9}">
      <dgm:prSet phldr="0"/>
      <dgm:spPr/>
      <dgm:t>
        <a:bodyPr/>
        <a:lstStyle/>
        <a:p>
          <a:r>
            <a:rPr lang="en-US">
              <a:latin typeface="Tw Cen MT" panose="020B0602020104020603"/>
            </a:rPr>
            <a:t>Purpose</a:t>
          </a:r>
          <a:endParaRPr lang="en-US"/>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512BB811-CF46-4EF8-8070-4CE8872DB3FF}">
      <dgm:prSet phldr="0"/>
      <dgm:spPr/>
      <dgm:t>
        <a:bodyPr/>
        <a:lstStyle/>
        <a:p>
          <a:r>
            <a:rPr lang="en-US">
              <a:latin typeface="Tw Cen MT" panose="020B0602020104020603"/>
            </a:rPr>
            <a:t>Objective</a:t>
          </a:r>
        </a:p>
      </dgm:t>
    </dgm:pt>
    <dgm:pt modelId="{ACBB4113-E734-45C8-856C-EFF31ADAC3C2}" type="parTrans" cxnId="{3F7EC380-5A24-4540-A27B-4CA4044E52B3}">
      <dgm:prSet/>
      <dgm:spPr/>
    </dgm:pt>
    <dgm:pt modelId="{7D921A03-3D5F-48E3-BC19-AE1FB33061CF}" type="sibTrans" cxnId="{3F7EC380-5A24-4540-A27B-4CA4044E52B3}">
      <dgm:prSet/>
      <dgm:spPr/>
    </dgm:pt>
    <dgm:pt modelId="{C49C7889-9929-49DB-913A-6451AA701FC1}">
      <dgm:prSet phldr="0"/>
      <dgm:spPr/>
      <dgm:t>
        <a:bodyPr/>
        <a:lstStyle/>
        <a:p>
          <a:r>
            <a:rPr lang="en-US">
              <a:latin typeface="Tw Cen MT"/>
              <a:ea typeface="Calibri"/>
              <a:cs typeface="Calibri"/>
            </a:rPr>
            <a:t>Researched White hats</a:t>
          </a:r>
        </a:p>
      </dgm:t>
    </dgm:pt>
    <dgm:pt modelId="{CEB61AAC-A5F2-47F5-9368-AB2D14B1966E}" type="parTrans" cxnId="{E88AA859-7817-4065-A432-B60F89284D2F}">
      <dgm:prSet/>
      <dgm:spPr/>
    </dgm:pt>
    <dgm:pt modelId="{E283A64B-318F-4805-B336-A1AF0E838BB6}" type="sibTrans" cxnId="{E88AA859-7817-4065-A432-B60F89284D2F}">
      <dgm:prSet/>
      <dgm:spPr/>
    </dgm:pt>
    <dgm:pt modelId="{EBC306AB-CCC7-4EE8-8D78-19C2D49E696B}">
      <dgm:prSet phldr="0"/>
      <dgm:spPr/>
      <dgm:t>
        <a:bodyPr/>
        <a:lstStyle/>
        <a:p>
          <a:r>
            <a:rPr lang="en-US">
              <a:latin typeface="Tw Cen MT"/>
              <a:ea typeface="Calibri"/>
              <a:cs typeface="Calibri"/>
            </a:rPr>
            <a:t>Password Cracking</a:t>
          </a:r>
        </a:p>
      </dgm:t>
    </dgm:pt>
    <dgm:pt modelId="{2A130C92-27CE-4537-B824-AE46143ACCEC}" type="parTrans" cxnId="{727D364A-9609-4FC4-99B8-E67F98B5F395}">
      <dgm:prSet/>
      <dgm:spPr/>
    </dgm:pt>
    <dgm:pt modelId="{FD629EFB-2019-4691-BD90-FD73623ED0EB}" type="sibTrans" cxnId="{727D364A-9609-4FC4-99B8-E67F98B5F395}">
      <dgm:prSet/>
      <dgm:spPr/>
    </dgm:pt>
    <dgm:pt modelId="{4A3BB158-9359-426C-AFF9-CFF1D0972340}">
      <dgm:prSet phldr="0"/>
      <dgm:spPr/>
      <dgm:t>
        <a:bodyPr/>
        <a:lstStyle/>
        <a:p>
          <a:r>
            <a:rPr lang="en-US">
              <a:latin typeface="Tw Cen MT"/>
              <a:ea typeface="Calibri"/>
              <a:cs typeface="Calibri"/>
            </a:rPr>
            <a:t>Prototyping and Demo</a:t>
          </a:r>
        </a:p>
      </dgm:t>
    </dgm:pt>
    <dgm:pt modelId="{58A13B96-23CC-44C4-9270-10B99C072691}" type="parTrans" cxnId="{4A7DC101-6C13-43A2-87DF-5065D5D1D450}">
      <dgm:prSet/>
      <dgm:spPr/>
    </dgm:pt>
    <dgm:pt modelId="{CA79328A-4C0B-4FD5-85FC-A24549CA448C}" type="sibTrans" cxnId="{4A7DC101-6C13-43A2-87DF-5065D5D1D450}">
      <dgm:prSet/>
      <dgm:spPr/>
    </dgm:pt>
    <dgm:pt modelId="{A574760F-D072-4A26-BDD5-4A630B1B9E17}">
      <dgm:prSet phldr="0"/>
      <dgm:spPr/>
      <dgm:t>
        <a:bodyPr/>
        <a:lstStyle/>
        <a:p>
          <a:r>
            <a:rPr lang="en-US">
              <a:latin typeface="Tw Cen MT"/>
              <a:ea typeface="Calibri"/>
              <a:cs typeface="Calibri"/>
            </a:rPr>
            <a:t>Challenges and Limits</a:t>
          </a:r>
        </a:p>
      </dgm:t>
    </dgm:pt>
    <dgm:pt modelId="{EC204450-5B48-4EEE-B918-24C5F93D25A9}" type="parTrans" cxnId="{642615AD-E0BF-471B-B362-C55EF68613AC}">
      <dgm:prSet/>
      <dgm:spPr/>
    </dgm:pt>
    <dgm:pt modelId="{B5DFFE49-6178-4C3E-A47B-A06E6E7BE939}" type="sibTrans" cxnId="{642615AD-E0BF-471B-B362-C55EF68613AC}">
      <dgm:prSet/>
      <dgm:spPr/>
    </dgm:pt>
    <dgm:pt modelId="{AD224E96-3118-4CE7-9F73-7E1842B948FB}">
      <dgm:prSet phldr="0"/>
      <dgm:spPr/>
      <dgm:t>
        <a:bodyPr/>
        <a:lstStyle/>
        <a:p>
          <a:r>
            <a:rPr lang="en-US">
              <a:latin typeface="Tw Cen MT"/>
              <a:ea typeface="Calibri"/>
              <a:cs typeface="Calibri"/>
            </a:rPr>
            <a:t>Future Work</a:t>
          </a:r>
        </a:p>
      </dgm:t>
    </dgm:pt>
    <dgm:pt modelId="{CBFCB3E7-CD0F-42C6-AB55-5189F49B8B65}" type="parTrans" cxnId="{4B4257F8-5B6F-48AD-B755-229E4D9A6A48}">
      <dgm:prSet/>
      <dgm:spPr/>
    </dgm:pt>
    <dgm:pt modelId="{5895AB6C-5203-4B90-8598-BB8C1B896C82}" type="sibTrans" cxnId="{4B4257F8-5B6F-48AD-B755-229E4D9A6A48}">
      <dgm:prSet/>
      <dgm:spPr/>
    </dgm:pt>
    <dgm:pt modelId="{D224360E-7FC8-4E7D-AD70-CD2BEB472193}">
      <dgm:prSet phldr="0"/>
      <dgm:spPr/>
      <dgm:t>
        <a:bodyPr/>
        <a:lstStyle/>
        <a:p>
          <a:r>
            <a:rPr lang="en-US">
              <a:latin typeface="Tw Cen MT"/>
              <a:ea typeface="Calibri"/>
              <a:cs typeface="Calibri"/>
            </a:rPr>
            <a:t>Conclusion</a:t>
          </a:r>
        </a:p>
      </dgm:t>
    </dgm:pt>
    <dgm:pt modelId="{3C712A91-850E-449E-B81C-2D3537E4B5F0}" type="parTrans" cxnId="{C943FA09-ACCF-4C55-B82A-9FC16A365F65}">
      <dgm:prSet/>
      <dgm:spPr/>
    </dgm:pt>
    <dgm:pt modelId="{39D27599-0BF3-437D-8635-46F4576099E5}" type="sibTrans" cxnId="{C943FA09-ACCF-4C55-B82A-9FC16A365F65}">
      <dgm:prSet/>
      <dgm:spPr/>
    </dgm:pt>
    <dgm:pt modelId="{5D6354B9-3E92-43A2-A474-0DE1B406DF04}">
      <dgm:prSet phldr="0"/>
      <dgm:spPr/>
      <dgm:t>
        <a:bodyPr/>
        <a:lstStyle/>
        <a:p>
          <a:r>
            <a:rPr lang="en-US">
              <a:latin typeface="Tw Cen MT"/>
              <a:ea typeface="Calibri"/>
              <a:cs typeface="Calibri"/>
            </a:rPr>
            <a:t>Resources and Q &amp; A</a:t>
          </a:r>
        </a:p>
      </dgm:t>
    </dgm:pt>
    <dgm:pt modelId="{B8F9236F-D32B-4B2F-A15D-D3EB3D9456A4}" type="parTrans" cxnId="{8985FAD6-C8F5-47BE-AF41-D7527B7750EB}">
      <dgm:prSet/>
      <dgm:spPr/>
    </dgm:pt>
    <dgm:pt modelId="{065207F1-98A8-4078-B93C-4FE211362712}" type="sibTrans" cxnId="{8985FAD6-C8F5-47BE-AF41-D7527B7750EB}">
      <dgm:prSet/>
      <dgm:spPr/>
    </dgm:pt>
    <dgm:pt modelId="{84956E0D-00EB-4AB7-A450-75877EF2B0A3}">
      <dgm:prSet phldr="0"/>
      <dgm:spPr/>
      <dgm:t>
        <a:bodyPr/>
        <a:lstStyle/>
        <a:p>
          <a:r>
            <a:rPr lang="en-US">
              <a:latin typeface="Tw Cen MT"/>
              <a:ea typeface="Calibri"/>
              <a:cs typeface="Calibri"/>
            </a:rPr>
            <a:t>Important Dates</a:t>
          </a:r>
        </a:p>
      </dgm:t>
    </dgm:pt>
    <dgm:pt modelId="{9010C0D3-D3BF-4CC2-BFA0-9820B6FD9D45}" type="parTrans" cxnId="{7E161950-D906-442E-9C22-EBF11CFFA0CF}">
      <dgm:prSet/>
      <dgm:spPr/>
    </dgm:pt>
    <dgm:pt modelId="{37AFF9D8-4D71-44A0-A103-9A0A13D64EB6}" type="sibTrans" cxnId="{7E161950-D906-442E-9C22-EBF11CFFA0CF}">
      <dgm:prSet/>
      <dgm:spPr/>
    </dgm:pt>
    <dgm:pt modelId="{8DB65FC4-1AFD-4F74-AF22-65DCEFE6C049}">
      <dgm:prSet phldr="0"/>
      <dgm:spPr/>
      <dgm:t>
        <a:bodyPr/>
        <a:lstStyle/>
        <a:p>
          <a:r>
            <a:rPr lang="en-US">
              <a:latin typeface="Calibri"/>
              <a:ea typeface="Calibri"/>
              <a:cs typeface="Calibri"/>
            </a:rPr>
            <a:t>Timeline</a:t>
          </a:r>
          <a:endParaRPr lang="en-US">
            <a:latin typeface="Tw Cen MT"/>
            <a:ea typeface="Calibri"/>
            <a:cs typeface="Calibri"/>
          </a:endParaRPr>
        </a:p>
      </dgm:t>
    </dgm:pt>
    <dgm:pt modelId="{1BAEEA92-D1CA-4490-A618-77CDBFDF9F45}" type="parTrans" cxnId="{20D9D351-E857-415A-8680-5E7E25FC85FD}">
      <dgm:prSet/>
      <dgm:spPr/>
    </dgm:pt>
    <dgm:pt modelId="{33576979-061F-44A3-992F-90E32F70E6C1}" type="sibTrans" cxnId="{20D9D351-E857-415A-8680-5E7E25FC85FD}">
      <dgm:prSet/>
      <dgm:spPr/>
    </dgm:pt>
    <dgm:pt modelId="{51824883-B79B-4739-8D1B-2AAB6F7D084C}">
      <dgm:prSet phldr="0"/>
      <dgm:spPr/>
      <dgm:t>
        <a:bodyPr/>
        <a:lstStyle/>
        <a:p>
          <a:r>
            <a:rPr lang="en-US">
              <a:latin typeface="Calibri"/>
              <a:ea typeface="Calibri"/>
              <a:cs typeface="Calibri"/>
            </a:rPr>
            <a:t>Management System</a:t>
          </a:r>
        </a:p>
      </dgm:t>
    </dgm:pt>
    <dgm:pt modelId="{3FD6B464-6721-45FA-AEA3-E2D17B5992CA}" type="parTrans" cxnId="{1E30272A-D3B3-43F0-8B47-F7030324AEBB}">
      <dgm:prSet/>
      <dgm:spPr/>
    </dgm:pt>
    <dgm:pt modelId="{09D5E92C-A228-4AD5-A4F9-AC07AA817A72}" type="sibTrans" cxnId="{1E30272A-D3B3-43F0-8B47-F7030324AEBB}">
      <dgm:prSet/>
      <dgm:spPr/>
    </dgm:pt>
    <dgm:pt modelId="{39D5B5C9-40C5-4BD0-B319-FC26EE952878}">
      <dgm:prSet phldr="0"/>
      <dgm:spPr/>
      <dgm:t>
        <a:bodyPr/>
        <a:lstStyle/>
        <a:p>
          <a:pPr rtl="0"/>
          <a:r>
            <a:rPr lang="en-US">
              <a:latin typeface="Calibri"/>
              <a:ea typeface="Calibri"/>
              <a:cs typeface="Calibri"/>
            </a:rPr>
            <a:t>Project Milestones</a:t>
          </a:r>
        </a:p>
      </dgm:t>
    </dgm:pt>
    <dgm:pt modelId="{9D890E5F-8846-4AAC-8463-E122036F48FA}" type="parTrans" cxnId="{2400CC21-C5BA-46AF-AB7F-DAC99E43F505}">
      <dgm:prSet/>
      <dgm:spPr/>
    </dgm:pt>
    <dgm:pt modelId="{4B4663E1-2D14-42BB-BA31-93B6367B4741}" type="sibTrans" cxnId="{2400CC21-C5BA-46AF-AB7F-DAC99E43F505}">
      <dgm:prSet/>
      <dgm:spPr/>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13"/>
      <dgm:spPr/>
    </dgm:pt>
    <dgm:pt modelId="{BB7E5F84-64F2-4718-BACC-301BBCDC9D3A}" type="pres">
      <dgm:prSet presAssocID="{AAC263CB-8256-4B03-92FE-1622698FB3E9}" presName="iconRect" presStyleLbl="node1" presStyleIdx="0" presStyleCnt="1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13">
        <dgm:presLayoutVars>
          <dgm:chMax val="0"/>
          <dgm:chPref val="0"/>
        </dgm:presLayoutVars>
      </dgm:prSet>
      <dgm:spPr/>
    </dgm:pt>
    <dgm:pt modelId="{A1BCBA88-5C84-4551-849C-6000C6890673}" type="pres">
      <dgm:prSet presAssocID="{808B76D0-8EC7-469A-93AC-7A6017188A9D}" presName="sibTrans" presStyleCnt="0"/>
      <dgm:spPr/>
    </dgm:pt>
    <dgm:pt modelId="{6FEC68DA-9451-4533-BB64-946D8C95D298}" type="pres">
      <dgm:prSet presAssocID="{512BB811-CF46-4EF8-8070-4CE8872DB3FF}" presName="compNode" presStyleCnt="0"/>
      <dgm:spPr/>
    </dgm:pt>
    <dgm:pt modelId="{4BCA3B63-A806-43A9-89CE-3AEEBC979113}" type="pres">
      <dgm:prSet presAssocID="{512BB811-CF46-4EF8-8070-4CE8872DB3FF}" presName="bgRect" presStyleLbl="bgShp" presStyleIdx="1" presStyleCnt="13"/>
      <dgm:spPr/>
    </dgm:pt>
    <dgm:pt modelId="{81543012-CAD8-454E-8802-39D9F3C2B906}" type="pres">
      <dgm:prSet presAssocID="{512BB811-CF46-4EF8-8070-4CE8872DB3FF}" presName="iconRect" presStyleLbl="node1" presStyleIdx="1" presStyleCnt="13"/>
      <dgm:spPr>
        <a:ln>
          <a:noFill/>
        </a:ln>
      </dgm:spPr>
    </dgm:pt>
    <dgm:pt modelId="{C3CA3E32-C8BD-448D-8BF9-95E3AB8E16C7}" type="pres">
      <dgm:prSet presAssocID="{512BB811-CF46-4EF8-8070-4CE8872DB3FF}" presName="spaceRect" presStyleCnt="0"/>
      <dgm:spPr/>
    </dgm:pt>
    <dgm:pt modelId="{2D6E4C69-15B8-4BDB-804E-BBD3D253B18A}" type="pres">
      <dgm:prSet presAssocID="{512BB811-CF46-4EF8-8070-4CE8872DB3FF}" presName="parTx" presStyleLbl="revTx" presStyleIdx="1" presStyleCnt="13">
        <dgm:presLayoutVars>
          <dgm:chMax val="0"/>
          <dgm:chPref val="0"/>
        </dgm:presLayoutVars>
      </dgm:prSet>
      <dgm:spPr/>
    </dgm:pt>
    <dgm:pt modelId="{4E611657-E020-456F-AE06-9368A6198CD7}" type="pres">
      <dgm:prSet presAssocID="{7D921A03-3D5F-48E3-BC19-AE1FB33061CF}" presName="sibTrans" presStyleCnt="0"/>
      <dgm:spPr/>
    </dgm:pt>
    <dgm:pt modelId="{821A5233-34AD-49C2-B22A-767DF34491DD}" type="pres">
      <dgm:prSet presAssocID="{8DB65FC4-1AFD-4F74-AF22-65DCEFE6C049}" presName="compNode" presStyleCnt="0"/>
      <dgm:spPr/>
    </dgm:pt>
    <dgm:pt modelId="{7523951F-2250-4048-B095-FD96CDCDDE68}" type="pres">
      <dgm:prSet presAssocID="{8DB65FC4-1AFD-4F74-AF22-65DCEFE6C049}" presName="bgRect" presStyleLbl="bgShp" presStyleIdx="2" presStyleCnt="13"/>
      <dgm:spPr/>
    </dgm:pt>
    <dgm:pt modelId="{52C1C111-5EEF-4480-BC70-FF38664F77DD}" type="pres">
      <dgm:prSet presAssocID="{8DB65FC4-1AFD-4F74-AF22-65DCEFE6C049}" presName="iconRect" presStyleLbl="node1" presStyleIdx="2" presStyleCnt="13"/>
      <dgm:spPr>
        <a:ln>
          <a:noFill/>
        </a:ln>
      </dgm:spPr>
    </dgm:pt>
    <dgm:pt modelId="{9AE96E6E-7C9E-44AA-824A-BE329FBE64AE}" type="pres">
      <dgm:prSet presAssocID="{8DB65FC4-1AFD-4F74-AF22-65DCEFE6C049}" presName="spaceRect" presStyleCnt="0"/>
      <dgm:spPr/>
    </dgm:pt>
    <dgm:pt modelId="{2D082F83-3FFB-4198-B1E8-3714F634820C}" type="pres">
      <dgm:prSet presAssocID="{8DB65FC4-1AFD-4F74-AF22-65DCEFE6C049}" presName="parTx" presStyleLbl="revTx" presStyleIdx="2" presStyleCnt="13">
        <dgm:presLayoutVars>
          <dgm:chMax val="0"/>
          <dgm:chPref val="0"/>
        </dgm:presLayoutVars>
      </dgm:prSet>
      <dgm:spPr/>
    </dgm:pt>
    <dgm:pt modelId="{326A4F0D-4ECB-4905-B9E8-558EF13AD7FC}" type="pres">
      <dgm:prSet presAssocID="{33576979-061F-44A3-992F-90E32F70E6C1}" presName="sibTrans" presStyleCnt="0"/>
      <dgm:spPr/>
    </dgm:pt>
    <dgm:pt modelId="{8C193A58-81A0-4921-9A18-4D340FDE0503}" type="pres">
      <dgm:prSet presAssocID="{51824883-B79B-4739-8D1B-2AAB6F7D084C}" presName="compNode" presStyleCnt="0"/>
      <dgm:spPr/>
    </dgm:pt>
    <dgm:pt modelId="{30102765-38C4-4393-A497-347837B0AE34}" type="pres">
      <dgm:prSet presAssocID="{51824883-B79B-4739-8D1B-2AAB6F7D084C}" presName="bgRect" presStyleLbl="bgShp" presStyleIdx="3" presStyleCnt="13"/>
      <dgm:spPr/>
    </dgm:pt>
    <dgm:pt modelId="{F806522C-66DD-4941-9835-3409B043D8DE}" type="pres">
      <dgm:prSet presAssocID="{51824883-B79B-4739-8D1B-2AAB6F7D084C}" presName="iconRect" presStyleLbl="node1" presStyleIdx="3" presStyleCnt="13"/>
      <dgm:spPr>
        <a:ln>
          <a:noFill/>
        </a:ln>
      </dgm:spPr>
    </dgm:pt>
    <dgm:pt modelId="{0674C658-C3E4-4B67-B72C-5F05492E3B96}" type="pres">
      <dgm:prSet presAssocID="{51824883-B79B-4739-8D1B-2AAB6F7D084C}" presName="spaceRect" presStyleCnt="0"/>
      <dgm:spPr/>
    </dgm:pt>
    <dgm:pt modelId="{6D87189C-C8EF-492A-BD9E-0D1AFCB343BF}" type="pres">
      <dgm:prSet presAssocID="{51824883-B79B-4739-8D1B-2AAB6F7D084C}" presName="parTx" presStyleLbl="revTx" presStyleIdx="3" presStyleCnt="13">
        <dgm:presLayoutVars>
          <dgm:chMax val="0"/>
          <dgm:chPref val="0"/>
        </dgm:presLayoutVars>
      </dgm:prSet>
      <dgm:spPr/>
    </dgm:pt>
    <dgm:pt modelId="{C87E72A2-CC91-4133-B7CE-9223520258D1}" type="pres">
      <dgm:prSet presAssocID="{09D5E92C-A228-4AD5-A4F9-AC07AA817A72}" presName="sibTrans" presStyleCnt="0"/>
      <dgm:spPr/>
    </dgm:pt>
    <dgm:pt modelId="{D867E9D8-A1FC-4ED9-AFBE-968193E7DD69}" type="pres">
      <dgm:prSet presAssocID="{39D5B5C9-40C5-4BD0-B319-FC26EE952878}" presName="compNode" presStyleCnt="0"/>
      <dgm:spPr/>
    </dgm:pt>
    <dgm:pt modelId="{397D5329-1BFF-41D7-8592-DD699212579A}" type="pres">
      <dgm:prSet presAssocID="{39D5B5C9-40C5-4BD0-B319-FC26EE952878}" presName="bgRect" presStyleLbl="bgShp" presStyleIdx="4" presStyleCnt="13"/>
      <dgm:spPr/>
    </dgm:pt>
    <dgm:pt modelId="{1ABB24BB-4B69-4A0E-B1C6-70EFCE0FBD2F}" type="pres">
      <dgm:prSet presAssocID="{39D5B5C9-40C5-4BD0-B319-FC26EE952878}" presName="iconRect" presStyleLbl="node1" presStyleIdx="4" presStyleCnt="13"/>
      <dgm:spPr>
        <a:ln>
          <a:noFill/>
        </a:ln>
      </dgm:spPr>
    </dgm:pt>
    <dgm:pt modelId="{E26B482A-BF58-4667-A688-72D114AF83E2}" type="pres">
      <dgm:prSet presAssocID="{39D5B5C9-40C5-4BD0-B319-FC26EE952878}" presName="spaceRect" presStyleCnt="0"/>
      <dgm:spPr/>
    </dgm:pt>
    <dgm:pt modelId="{69E7625E-354E-49A6-B5F5-2EDDF3B28489}" type="pres">
      <dgm:prSet presAssocID="{39D5B5C9-40C5-4BD0-B319-FC26EE952878}" presName="parTx" presStyleLbl="revTx" presStyleIdx="4" presStyleCnt="13">
        <dgm:presLayoutVars>
          <dgm:chMax val="0"/>
          <dgm:chPref val="0"/>
        </dgm:presLayoutVars>
      </dgm:prSet>
      <dgm:spPr/>
    </dgm:pt>
    <dgm:pt modelId="{43EA8161-6408-42A7-A984-8CB1E06546D1}" type="pres">
      <dgm:prSet presAssocID="{4B4663E1-2D14-42BB-BA31-93B6367B4741}" presName="sibTrans" presStyleCnt="0"/>
      <dgm:spPr/>
    </dgm:pt>
    <dgm:pt modelId="{431BE43B-386D-42C2-9523-599485AC49C3}" type="pres">
      <dgm:prSet presAssocID="{C49C7889-9929-49DB-913A-6451AA701FC1}" presName="compNode" presStyleCnt="0"/>
      <dgm:spPr/>
    </dgm:pt>
    <dgm:pt modelId="{ACCBAF3C-60FF-4F2B-8D0F-F488CBC87EFC}" type="pres">
      <dgm:prSet presAssocID="{C49C7889-9929-49DB-913A-6451AA701FC1}" presName="bgRect" presStyleLbl="bgShp" presStyleIdx="5" presStyleCnt="13"/>
      <dgm:spPr/>
    </dgm:pt>
    <dgm:pt modelId="{BD431CBE-DAE2-4359-BBD2-B8A93BFE451E}" type="pres">
      <dgm:prSet presAssocID="{C49C7889-9929-49DB-913A-6451AA701FC1}" presName="iconRect" presStyleLbl="node1" presStyleIdx="5" presStyleCnt="13"/>
      <dgm:spPr>
        <a:ln>
          <a:noFill/>
        </a:ln>
      </dgm:spPr>
    </dgm:pt>
    <dgm:pt modelId="{06718B03-F15D-499E-8FF8-1CAEE7CD9D6D}" type="pres">
      <dgm:prSet presAssocID="{C49C7889-9929-49DB-913A-6451AA701FC1}" presName="spaceRect" presStyleCnt="0"/>
      <dgm:spPr/>
    </dgm:pt>
    <dgm:pt modelId="{F1D95F78-3552-437C-B45B-48F22093712E}" type="pres">
      <dgm:prSet presAssocID="{C49C7889-9929-49DB-913A-6451AA701FC1}" presName="parTx" presStyleLbl="revTx" presStyleIdx="5" presStyleCnt="13">
        <dgm:presLayoutVars>
          <dgm:chMax val="0"/>
          <dgm:chPref val="0"/>
        </dgm:presLayoutVars>
      </dgm:prSet>
      <dgm:spPr/>
    </dgm:pt>
    <dgm:pt modelId="{2B240893-73CB-4649-99E2-9D6443B56012}" type="pres">
      <dgm:prSet presAssocID="{E283A64B-318F-4805-B336-A1AF0E838BB6}" presName="sibTrans" presStyleCnt="0"/>
      <dgm:spPr/>
    </dgm:pt>
    <dgm:pt modelId="{1D05E977-741B-405F-B58A-B86981CB9910}" type="pres">
      <dgm:prSet presAssocID="{84956E0D-00EB-4AB7-A450-75877EF2B0A3}" presName="compNode" presStyleCnt="0"/>
      <dgm:spPr/>
    </dgm:pt>
    <dgm:pt modelId="{4F7B1479-698C-4AA9-B191-319CBA3504AE}" type="pres">
      <dgm:prSet presAssocID="{84956E0D-00EB-4AB7-A450-75877EF2B0A3}" presName="bgRect" presStyleLbl="bgShp" presStyleIdx="6" presStyleCnt="13"/>
      <dgm:spPr/>
    </dgm:pt>
    <dgm:pt modelId="{89CBCF4D-7A20-4577-AD12-FEF378E44C2F}" type="pres">
      <dgm:prSet presAssocID="{84956E0D-00EB-4AB7-A450-75877EF2B0A3}" presName="iconRect" presStyleLbl="node1" presStyleIdx="6" presStyleCnt="13"/>
      <dgm:spPr>
        <a:ln>
          <a:noFill/>
        </a:ln>
      </dgm:spPr>
    </dgm:pt>
    <dgm:pt modelId="{1277CDB4-64F4-4CB4-8194-33D075F66B25}" type="pres">
      <dgm:prSet presAssocID="{84956E0D-00EB-4AB7-A450-75877EF2B0A3}" presName="spaceRect" presStyleCnt="0"/>
      <dgm:spPr/>
    </dgm:pt>
    <dgm:pt modelId="{68EBC200-44D8-4040-9DAE-93233838215C}" type="pres">
      <dgm:prSet presAssocID="{84956E0D-00EB-4AB7-A450-75877EF2B0A3}" presName="parTx" presStyleLbl="revTx" presStyleIdx="6" presStyleCnt="13">
        <dgm:presLayoutVars>
          <dgm:chMax val="0"/>
          <dgm:chPref val="0"/>
        </dgm:presLayoutVars>
      </dgm:prSet>
      <dgm:spPr/>
    </dgm:pt>
    <dgm:pt modelId="{8B16FE25-5682-435A-973C-01D2D62C60DF}" type="pres">
      <dgm:prSet presAssocID="{37AFF9D8-4D71-44A0-A103-9A0A13D64EB6}" presName="sibTrans" presStyleCnt="0"/>
      <dgm:spPr/>
    </dgm:pt>
    <dgm:pt modelId="{83D4DD2C-A266-496E-95FD-CD3DA1CE1194}" type="pres">
      <dgm:prSet presAssocID="{EBC306AB-CCC7-4EE8-8D78-19C2D49E696B}" presName="compNode" presStyleCnt="0"/>
      <dgm:spPr/>
    </dgm:pt>
    <dgm:pt modelId="{42F509B6-B5CD-4F89-A353-F0DD22423684}" type="pres">
      <dgm:prSet presAssocID="{EBC306AB-CCC7-4EE8-8D78-19C2D49E696B}" presName="bgRect" presStyleLbl="bgShp" presStyleIdx="7" presStyleCnt="13"/>
      <dgm:spPr/>
    </dgm:pt>
    <dgm:pt modelId="{7F4B5E33-813B-45F3-9133-7DD22348EED2}" type="pres">
      <dgm:prSet presAssocID="{EBC306AB-CCC7-4EE8-8D78-19C2D49E696B}" presName="iconRect" presStyleLbl="node1" presStyleIdx="7" presStyleCnt="13"/>
      <dgm:spPr>
        <a:ln>
          <a:noFill/>
        </a:ln>
      </dgm:spPr>
    </dgm:pt>
    <dgm:pt modelId="{C491BADE-BEFC-4894-B504-71DC9EAD8A75}" type="pres">
      <dgm:prSet presAssocID="{EBC306AB-CCC7-4EE8-8D78-19C2D49E696B}" presName="spaceRect" presStyleCnt="0"/>
      <dgm:spPr/>
    </dgm:pt>
    <dgm:pt modelId="{2A1DD04D-9127-422D-AAD3-5B7B3F514FAC}" type="pres">
      <dgm:prSet presAssocID="{EBC306AB-CCC7-4EE8-8D78-19C2D49E696B}" presName="parTx" presStyleLbl="revTx" presStyleIdx="7" presStyleCnt="13">
        <dgm:presLayoutVars>
          <dgm:chMax val="0"/>
          <dgm:chPref val="0"/>
        </dgm:presLayoutVars>
      </dgm:prSet>
      <dgm:spPr/>
    </dgm:pt>
    <dgm:pt modelId="{03D788BB-47EC-4B48-A3DB-8574685B0A5D}" type="pres">
      <dgm:prSet presAssocID="{FD629EFB-2019-4691-BD90-FD73623ED0EB}" presName="sibTrans" presStyleCnt="0"/>
      <dgm:spPr/>
    </dgm:pt>
    <dgm:pt modelId="{56348EB7-5FD0-4C24-A730-749B60523FC4}" type="pres">
      <dgm:prSet presAssocID="{4A3BB158-9359-426C-AFF9-CFF1D0972340}" presName="compNode" presStyleCnt="0"/>
      <dgm:spPr/>
    </dgm:pt>
    <dgm:pt modelId="{1F0A5075-92AD-4D1F-8070-2CD4E1208D9D}" type="pres">
      <dgm:prSet presAssocID="{4A3BB158-9359-426C-AFF9-CFF1D0972340}" presName="bgRect" presStyleLbl="bgShp" presStyleIdx="8" presStyleCnt="13"/>
      <dgm:spPr/>
    </dgm:pt>
    <dgm:pt modelId="{71F01726-69A9-4FF2-858D-C32D5E672701}" type="pres">
      <dgm:prSet presAssocID="{4A3BB158-9359-426C-AFF9-CFF1D0972340}" presName="iconRect" presStyleLbl="node1" presStyleIdx="8" presStyleCnt="13"/>
      <dgm:spPr>
        <a:ln>
          <a:noFill/>
        </a:ln>
      </dgm:spPr>
    </dgm:pt>
    <dgm:pt modelId="{A83EC0E2-D88F-4AB6-9D10-8836387B87A1}" type="pres">
      <dgm:prSet presAssocID="{4A3BB158-9359-426C-AFF9-CFF1D0972340}" presName="spaceRect" presStyleCnt="0"/>
      <dgm:spPr/>
    </dgm:pt>
    <dgm:pt modelId="{A555DAE0-158C-402D-A37A-289C70D3D224}" type="pres">
      <dgm:prSet presAssocID="{4A3BB158-9359-426C-AFF9-CFF1D0972340}" presName="parTx" presStyleLbl="revTx" presStyleIdx="8" presStyleCnt="13">
        <dgm:presLayoutVars>
          <dgm:chMax val="0"/>
          <dgm:chPref val="0"/>
        </dgm:presLayoutVars>
      </dgm:prSet>
      <dgm:spPr/>
    </dgm:pt>
    <dgm:pt modelId="{6E6C1FCB-7DBF-4D04-8ADD-58CF5CB8E78D}" type="pres">
      <dgm:prSet presAssocID="{CA79328A-4C0B-4FD5-85FC-A24549CA448C}" presName="sibTrans" presStyleCnt="0"/>
      <dgm:spPr/>
    </dgm:pt>
    <dgm:pt modelId="{80034BDC-F0E3-4D5F-8957-B90842E34B89}" type="pres">
      <dgm:prSet presAssocID="{A574760F-D072-4A26-BDD5-4A630B1B9E17}" presName="compNode" presStyleCnt="0"/>
      <dgm:spPr/>
    </dgm:pt>
    <dgm:pt modelId="{48AA89D0-99DD-4913-9C3B-2F6966757C03}" type="pres">
      <dgm:prSet presAssocID="{A574760F-D072-4A26-BDD5-4A630B1B9E17}" presName="bgRect" presStyleLbl="bgShp" presStyleIdx="9" presStyleCnt="13"/>
      <dgm:spPr/>
    </dgm:pt>
    <dgm:pt modelId="{E85257CF-44E3-4C78-994A-576167BBCE0E}" type="pres">
      <dgm:prSet presAssocID="{A574760F-D072-4A26-BDD5-4A630B1B9E17}" presName="iconRect" presStyleLbl="node1" presStyleIdx="9" presStyleCnt="13"/>
      <dgm:spPr>
        <a:ln>
          <a:noFill/>
        </a:ln>
      </dgm:spPr>
    </dgm:pt>
    <dgm:pt modelId="{4F4EFAF3-524C-44FA-8707-9C0EDE643E3F}" type="pres">
      <dgm:prSet presAssocID="{A574760F-D072-4A26-BDD5-4A630B1B9E17}" presName="spaceRect" presStyleCnt="0"/>
      <dgm:spPr/>
    </dgm:pt>
    <dgm:pt modelId="{D42CF675-6DA9-4A29-9D3B-DD51BB0AABD9}" type="pres">
      <dgm:prSet presAssocID="{A574760F-D072-4A26-BDD5-4A630B1B9E17}" presName="parTx" presStyleLbl="revTx" presStyleIdx="9" presStyleCnt="13">
        <dgm:presLayoutVars>
          <dgm:chMax val="0"/>
          <dgm:chPref val="0"/>
        </dgm:presLayoutVars>
      </dgm:prSet>
      <dgm:spPr/>
    </dgm:pt>
    <dgm:pt modelId="{6A05753C-EEBA-4212-8D8A-D918B017E8DF}" type="pres">
      <dgm:prSet presAssocID="{B5DFFE49-6178-4C3E-A47B-A06E6E7BE939}" presName="sibTrans" presStyleCnt="0"/>
      <dgm:spPr/>
    </dgm:pt>
    <dgm:pt modelId="{F7255074-F0B2-4EF3-8F6D-68744143CDFD}" type="pres">
      <dgm:prSet presAssocID="{AD224E96-3118-4CE7-9F73-7E1842B948FB}" presName="compNode" presStyleCnt="0"/>
      <dgm:spPr/>
    </dgm:pt>
    <dgm:pt modelId="{3986A935-3106-484A-A795-56798AB8A873}" type="pres">
      <dgm:prSet presAssocID="{AD224E96-3118-4CE7-9F73-7E1842B948FB}" presName="bgRect" presStyleLbl="bgShp" presStyleIdx="10" presStyleCnt="13"/>
      <dgm:spPr/>
    </dgm:pt>
    <dgm:pt modelId="{81257D46-FE80-416C-9FD1-B0F72A9A28F1}" type="pres">
      <dgm:prSet presAssocID="{AD224E96-3118-4CE7-9F73-7E1842B948FB}" presName="iconRect" presStyleLbl="node1" presStyleIdx="10" presStyleCnt="13"/>
      <dgm:spPr>
        <a:ln>
          <a:noFill/>
        </a:ln>
      </dgm:spPr>
    </dgm:pt>
    <dgm:pt modelId="{1CD9E362-5DC2-49D0-A904-1B3D19480D3B}" type="pres">
      <dgm:prSet presAssocID="{AD224E96-3118-4CE7-9F73-7E1842B948FB}" presName="spaceRect" presStyleCnt="0"/>
      <dgm:spPr/>
    </dgm:pt>
    <dgm:pt modelId="{FEA057C9-45AD-4AF2-9885-2AC6ABF66B1D}" type="pres">
      <dgm:prSet presAssocID="{AD224E96-3118-4CE7-9F73-7E1842B948FB}" presName="parTx" presStyleLbl="revTx" presStyleIdx="10" presStyleCnt="13">
        <dgm:presLayoutVars>
          <dgm:chMax val="0"/>
          <dgm:chPref val="0"/>
        </dgm:presLayoutVars>
      </dgm:prSet>
      <dgm:spPr/>
    </dgm:pt>
    <dgm:pt modelId="{8F9EDE44-6839-42C8-90B1-E029813E61CA}" type="pres">
      <dgm:prSet presAssocID="{5895AB6C-5203-4B90-8598-BB8C1B896C82}" presName="sibTrans" presStyleCnt="0"/>
      <dgm:spPr/>
    </dgm:pt>
    <dgm:pt modelId="{13322529-AA06-4E5C-959A-BA6ADADA524F}" type="pres">
      <dgm:prSet presAssocID="{D224360E-7FC8-4E7D-AD70-CD2BEB472193}" presName="compNode" presStyleCnt="0"/>
      <dgm:spPr/>
    </dgm:pt>
    <dgm:pt modelId="{05560930-3E5B-4FC7-BC4D-25B95C513185}" type="pres">
      <dgm:prSet presAssocID="{D224360E-7FC8-4E7D-AD70-CD2BEB472193}" presName="bgRect" presStyleLbl="bgShp" presStyleIdx="11" presStyleCnt="13"/>
      <dgm:spPr/>
    </dgm:pt>
    <dgm:pt modelId="{3F489016-DD08-4CDC-80EB-0F64A5B8D2B7}" type="pres">
      <dgm:prSet presAssocID="{D224360E-7FC8-4E7D-AD70-CD2BEB472193}" presName="iconRect" presStyleLbl="node1" presStyleIdx="11" presStyleCnt="13"/>
      <dgm:spPr>
        <a:ln>
          <a:noFill/>
        </a:ln>
      </dgm:spPr>
    </dgm:pt>
    <dgm:pt modelId="{5AC8838D-2776-4BB6-94DE-4DD9E4400310}" type="pres">
      <dgm:prSet presAssocID="{D224360E-7FC8-4E7D-AD70-CD2BEB472193}" presName="spaceRect" presStyleCnt="0"/>
      <dgm:spPr/>
    </dgm:pt>
    <dgm:pt modelId="{EED2FA82-57FB-4AD8-B6FE-9021413D270A}" type="pres">
      <dgm:prSet presAssocID="{D224360E-7FC8-4E7D-AD70-CD2BEB472193}" presName="parTx" presStyleLbl="revTx" presStyleIdx="11" presStyleCnt="13">
        <dgm:presLayoutVars>
          <dgm:chMax val="0"/>
          <dgm:chPref val="0"/>
        </dgm:presLayoutVars>
      </dgm:prSet>
      <dgm:spPr/>
    </dgm:pt>
    <dgm:pt modelId="{2428F137-EEDD-407D-929C-5C929B5EFB18}" type="pres">
      <dgm:prSet presAssocID="{39D27599-0BF3-437D-8635-46F4576099E5}" presName="sibTrans" presStyleCnt="0"/>
      <dgm:spPr/>
    </dgm:pt>
    <dgm:pt modelId="{65EA1376-68E6-43CC-987A-2FC5CF9FAD01}" type="pres">
      <dgm:prSet presAssocID="{5D6354B9-3E92-43A2-A474-0DE1B406DF04}" presName="compNode" presStyleCnt="0"/>
      <dgm:spPr/>
    </dgm:pt>
    <dgm:pt modelId="{64A40AD2-4C14-4602-A816-C02A5975516D}" type="pres">
      <dgm:prSet presAssocID="{5D6354B9-3E92-43A2-A474-0DE1B406DF04}" presName="bgRect" presStyleLbl="bgShp" presStyleIdx="12" presStyleCnt="13"/>
      <dgm:spPr/>
    </dgm:pt>
    <dgm:pt modelId="{0591FE00-829B-466F-8DC6-73F11FC498DA}" type="pres">
      <dgm:prSet presAssocID="{5D6354B9-3E92-43A2-A474-0DE1B406DF04}" presName="iconRect" presStyleLbl="node1" presStyleIdx="12" presStyleCnt="13"/>
      <dgm:spPr>
        <a:ln>
          <a:noFill/>
        </a:ln>
      </dgm:spPr>
    </dgm:pt>
    <dgm:pt modelId="{BDA92548-C48E-48A9-8786-1CC7EB5056FB}" type="pres">
      <dgm:prSet presAssocID="{5D6354B9-3E92-43A2-A474-0DE1B406DF04}" presName="spaceRect" presStyleCnt="0"/>
      <dgm:spPr/>
    </dgm:pt>
    <dgm:pt modelId="{34415831-8A67-4ACA-AB08-5C2C6D667A5D}" type="pres">
      <dgm:prSet presAssocID="{5D6354B9-3E92-43A2-A474-0DE1B406DF04}" presName="parTx" presStyleLbl="revTx" presStyleIdx="12" presStyleCnt="13">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4A7DC101-6C13-43A2-87DF-5065D5D1D450}" srcId="{D4503D04-C97E-4622-AE07-D0307CB3B4CA}" destId="{4A3BB158-9359-426C-AFF9-CFF1D0972340}" srcOrd="8" destOrd="0" parTransId="{58A13B96-23CC-44C4-9270-10B99C072691}" sibTransId="{CA79328A-4C0B-4FD5-85FC-A24549CA448C}"/>
    <dgm:cxn modelId="{5A67E103-8475-4A3C-811D-078D9222E390}" type="presOf" srcId="{EBC306AB-CCC7-4EE8-8D78-19C2D49E696B}" destId="{2A1DD04D-9127-422D-AAD3-5B7B3F514FAC}" srcOrd="0" destOrd="0" presId="urn:microsoft.com/office/officeart/2018/2/layout/IconVerticalSolidList"/>
    <dgm:cxn modelId="{C943FA09-ACCF-4C55-B82A-9FC16A365F65}" srcId="{D4503D04-C97E-4622-AE07-D0307CB3B4CA}" destId="{D224360E-7FC8-4E7D-AD70-CD2BEB472193}" srcOrd="11" destOrd="0" parTransId="{3C712A91-850E-449E-B81C-2D3537E4B5F0}" sibTransId="{39D27599-0BF3-437D-8635-46F4576099E5}"/>
    <dgm:cxn modelId="{A65D220E-896C-4F14-986A-08E240A6A82D}" type="presOf" srcId="{84956E0D-00EB-4AB7-A450-75877EF2B0A3}" destId="{68EBC200-44D8-4040-9DAE-93233838215C}" srcOrd="0" destOrd="0" presId="urn:microsoft.com/office/officeart/2018/2/layout/IconVerticalSolidList"/>
    <dgm:cxn modelId="{DC9AAF0F-E776-4365-A6E5-94E721D97B06}" type="presOf" srcId="{5D6354B9-3E92-43A2-A474-0DE1B406DF04}" destId="{34415831-8A67-4ACA-AB08-5C2C6D667A5D}" srcOrd="0" destOrd="0" presId="urn:microsoft.com/office/officeart/2018/2/layout/IconVerticalSolidList"/>
    <dgm:cxn modelId="{BBB48118-DBC6-4D14-8152-C14587A563D9}" type="presOf" srcId="{512BB811-CF46-4EF8-8070-4CE8872DB3FF}" destId="{2D6E4C69-15B8-4BDB-804E-BBD3D253B18A}" srcOrd="0" destOrd="0" presId="urn:microsoft.com/office/officeart/2018/2/layout/IconVerticalSolidList"/>
    <dgm:cxn modelId="{2400CC21-C5BA-46AF-AB7F-DAC99E43F505}" srcId="{D4503D04-C97E-4622-AE07-D0307CB3B4CA}" destId="{39D5B5C9-40C5-4BD0-B319-FC26EE952878}" srcOrd="4" destOrd="0" parTransId="{9D890E5F-8846-4AAC-8463-E122036F48FA}" sibTransId="{4B4663E1-2D14-42BB-BA31-93B6367B4741}"/>
    <dgm:cxn modelId="{1E30272A-D3B3-43F0-8B47-F7030324AEBB}" srcId="{D4503D04-C97E-4622-AE07-D0307CB3B4CA}" destId="{51824883-B79B-4739-8D1B-2AAB6F7D084C}" srcOrd="3" destOrd="0" parTransId="{3FD6B464-6721-45FA-AEA3-E2D17B5992CA}" sibTransId="{09D5E92C-A228-4AD5-A4F9-AC07AA817A72}"/>
    <dgm:cxn modelId="{D5035D2E-C89E-423C-99FD-1B4732CB7CC1}" type="presOf" srcId="{AAC263CB-8256-4B03-92FE-1622698FB3E9}" destId="{30E9CA6C-A0F7-4BE8-9B77-EE5C9EF005B7}" srcOrd="0" destOrd="0" presId="urn:microsoft.com/office/officeart/2018/2/layout/IconVerticalSolidList"/>
    <dgm:cxn modelId="{1C54773B-6C6B-4077-B118-54593AB5DEFA}" type="presOf" srcId="{8DB65FC4-1AFD-4F74-AF22-65DCEFE6C049}" destId="{2D082F83-3FFB-4198-B1E8-3714F634820C}" srcOrd="0" destOrd="0" presId="urn:microsoft.com/office/officeart/2018/2/layout/IconVerticalSolidList"/>
    <dgm:cxn modelId="{727D364A-9609-4FC4-99B8-E67F98B5F395}" srcId="{D4503D04-C97E-4622-AE07-D0307CB3B4CA}" destId="{EBC306AB-CCC7-4EE8-8D78-19C2D49E696B}" srcOrd="7" destOrd="0" parTransId="{2A130C92-27CE-4537-B824-AE46143ACCEC}" sibTransId="{FD629EFB-2019-4691-BD90-FD73623ED0EB}"/>
    <dgm:cxn modelId="{7E161950-D906-442E-9C22-EBF11CFFA0CF}" srcId="{D4503D04-C97E-4622-AE07-D0307CB3B4CA}" destId="{84956E0D-00EB-4AB7-A450-75877EF2B0A3}" srcOrd="6" destOrd="0" parTransId="{9010C0D3-D3BF-4CC2-BFA0-9820B6FD9D45}" sibTransId="{37AFF9D8-4D71-44A0-A103-9A0A13D64EB6}"/>
    <dgm:cxn modelId="{20D9D351-E857-415A-8680-5E7E25FC85FD}" srcId="{D4503D04-C97E-4622-AE07-D0307CB3B4CA}" destId="{8DB65FC4-1AFD-4F74-AF22-65DCEFE6C049}" srcOrd="2" destOrd="0" parTransId="{1BAEEA92-D1CA-4490-A618-77CDBFDF9F45}" sibTransId="{33576979-061F-44A3-992F-90E32F70E6C1}"/>
    <dgm:cxn modelId="{5D567254-20C7-45F5-BC36-78F0D24C0DCB}" type="presOf" srcId="{A574760F-D072-4A26-BDD5-4A630B1B9E17}" destId="{D42CF675-6DA9-4A29-9D3B-DD51BB0AABD9}" srcOrd="0" destOrd="0" presId="urn:microsoft.com/office/officeart/2018/2/layout/IconVerticalSolidList"/>
    <dgm:cxn modelId="{E88AA859-7817-4065-A432-B60F89284D2F}" srcId="{D4503D04-C97E-4622-AE07-D0307CB3B4CA}" destId="{C49C7889-9929-49DB-913A-6451AA701FC1}" srcOrd="5" destOrd="0" parTransId="{CEB61AAC-A5F2-47F5-9368-AB2D14B1966E}" sibTransId="{E283A64B-318F-4805-B336-A1AF0E838BB6}"/>
    <dgm:cxn modelId="{3F7EC380-5A24-4540-A27B-4CA4044E52B3}" srcId="{D4503D04-C97E-4622-AE07-D0307CB3B4CA}" destId="{512BB811-CF46-4EF8-8070-4CE8872DB3FF}" srcOrd="1" destOrd="0" parTransId="{ACBB4113-E734-45C8-856C-EFF31ADAC3C2}" sibTransId="{7D921A03-3D5F-48E3-BC19-AE1FB33061CF}"/>
    <dgm:cxn modelId="{C5E94186-9CB6-4C42-92B3-C546CC53A7B9}" srcId="{D4503D04-C97E-4622-AE07-D0307CB3B4CA}" destId="{AAC263CB-8256-4B03-92FE-1622698FB3E9}" srcOrd="0" destOrd="0" parTransId="{0BEED663-FC38-4EAD-940F-4C475D2C87DB}" sibTransId="{808B76D0-8EC7-469A-93AC-7A6017188A9D}"/>
    <dgm:cxn modelId="{6752C89C-050B-4D6E-85F7-3A140AC3D994}" type="presOf" srcId="{D224360E-7FC8-4E7D-AD70-CD2BEB472193}" destId="{EED2FA82-57FB-4AD8-B6FE-9021413D270A}" srcOrd="0" destOrd="0" presId="urn:microsoft.com/office/officeart/2018/2/layout/IconVerticalSolidList"/>
    <dgm:cxn modelId="{58C3A5AA-B579-449C-95B2-484CEF4F50B9}" type="presOf" srcId="{39D5B5C9-40C5-4BD0-B319-FC26EE952878}" destId="{69E7625E-354E-49A6-B5F5-2EDDF3B28489}" srcOrd="0" destOrd="0" presId="urn:microsoft.com/office/officeart/2018/2/layout/IconVerticalSolidList"/>
    <dgm:cxn modelId="{642615AD-E0BF-471B-B362-C55EF68613AC}" srcId="{D4503D04-C97E-4622-AE07-D0307CB3B4CA}" destId="{A574760F-D072-4A26-BDD5-4A630B1B9E17}" srcOrd="9" destOrd="0" parTransId="{EC204450-5B48-4EEE-B918-24C5F93D25A9}" sibTransId="{B5DFFE49-6178-4C3E-A47B-A06E6E7BE939}"/>
    <dgm:cxn modelId="{386B34B5-311A-40C3-9DB5-4AB8E7974FBE}" type="presOf" srcId="{AD224E96-3118-4CE7-9F73-7E1842B948FB}" destId="{FEA057C9-45AD-4AF2-9885-2AC6ABF66B1D}" srcOrd="0" destOrd="0" presId="urn:microsoft.com/office/officeart/2018/2/layout/IconVerticalSolidList"/>
    <dgm:cxn modelId="{F4DE47B6-077E-4B93-92D3-CB5F801D9E5B}" type="presOf" srcId="{51824883-B79B-4739-8D1B-2AAB6F7D084C}" destId="{6D87189C-C8EF-492A-BD9E-0D1AFCB343BF}" srcOrd="0" destOrd="0" presId="urn:microsoft.com/office/officeart/2018/2/layout/IconVerticalSolidList"/>
    <dgm:cxn modelId="{8985FAD6-C8F5-47BE-AF41-D7527B7750EB}" srcId="{D4503D04-C97E-4622-AE07-D0307CB3B4CA}" destId="{5D6354B9-3E92-43A2-A474-0DE1B406DF04}" srcOrd="12" destOrd="0" parTransId="{B8F9236F-D32B-4B2F-A15D-D3EB3D9456A4}" sibTransId="{065207F1-98A8-4078-B93C-4FE211362712}"/>
    <dgm:cxn modelId="{B17EA3E8-103B-4B3A-A7D3-3028FDDBEAC6}" type="presOf" srcId="{4A3BB158-9359-426C-AFF9-CFF1D0972340}" destId="{A555DAE0-158C-402D-A37A-289C70D3D224}" srcOrd="0" destOrd="0" presId="urn:microsoft.com/office/officeart/2018/2/layout/IconVerticalSolidList"/>
    <dgm:cxn modelId="{5D586BF2-8C7C-4B3E-90CC-CF4EB63C2698}" type="presOf" srcId="{C49C7889-9929-49DB-913A-6451AA701FC1}" destId="{F1D95F78-3552-437C-B45B-48F22093712E}" srcOrd="0" destOrd="0" presId="urn:microsoft.com/office/officeart/2018/2/layout/IconVerticalSolidList"/>
    <dgm:cxn modelId="{4B4257F8-5B6F-48AD-B755-229E4D9A6A48}" srcId="{D4503D04-C97E-4622-AE07-D0307CB3B4CA}" destId="{AD224E96-3118-4CE7-9F73-7E1842B948FB}" srcOrd="10" destOrd="0" parTransId="{CBFCB3E7-CD0F-42C6-AB55-5189F49B8B65}" sibTransId="{5895AB6C-5203-4B90-8598-BB8C1B896C82}"/>
    <dgm:cxn modelId="{F47067A9-DD55-4C6D-9FA3-40F78164432C}" type="presParOf" srcId="{62F8266B-222B-4ACF-8613-2C8D6376E5BD}" destId="{34FD8F56-D6B7-417A-923A-010E4B5FF0CD}" srcOrd="0" destOrd="0" presId="urn:microsoft.com/office/officeart/2018/2/layout/IconVerticalSolidList"/>
    <dgm:cxn modelId="{261141D0-8C49-4625-9709-FCFA8D36B9C2}" type="presParOf" srcId="{34FD8F56-D6B7-417A-923A-010E4B5FF0CD}" destId="{08450877-B8C0-4FE2-B6DB-B88F20C8574C}" srcOrd="0" destOrd="0" presId="urn:microsoft.com/office/officeart/2018/2/layout/IconVerticalSolidList"/>
    <dgm:cxn modelId="{6FF5AB32-F2C1-41DB-982C-4EFC67553E2A}" type="presParOf" srcId="{34FD8F56-D6B7-417A-923A-010E4B5FF0CD}" destId="{BB7E5F84-64F2-4718-BACC-301BBCDC9D3A}" srcOrd="1" destOrd="0" presId="urn:microsoft.com/office/officeart/2018/2/layout/IconVerticalSolidList"/>
    <dgm:cxn modelId="{D8060C21-9D8B-4159-8DBE-0A22E9AED142}" type="presParOf" srcId="{34FD8F56-D6B7-417A-923A-010E4B5FF0CD}" destId="{D7E1920B-5F09-4283-BAA8-B0012E66F14A}" srcOrd="2" destOrd="0" presId="urn:microsoft.com/office/officeart/2018/2/layout/IconVerticalSolidList"/>
    <dgm:cxn modelId="{4471D758-0F0F-4148-8755-F104156559FE}" type="presParOf" srcId="{34FD8F56-D6B7-417A-923A-010E4B5FF0CD}" destId="{30E9CA6C-A0F7-4BE8-9B77-EE5C9EF005B7}" srcOrd="3" destOrd="0" presId="urn:microsoft.com/office/officeart/2018/2/layout/IconVerticalSolidList"/>
    <dgm:cxn modelId="{FD95BA32-0630-4F77-9D04-024ED73D5C51}" type="presParOf" srcId="{62F8266B-222B-4ACF-8613-2C8D6376E5BD}" destId="{A1BCBA88-5C84-4551-849C-6000C6890673}" srcOrd="1" destOrd="0" presId="urn:microsoft.com/office/officeart/2018/2/layout/IconVerticalSolidList"/>
    <dgm:cxn modelId="{0D916D0D-608C-4D77-9E72-43A01D14DD2B}" type="presParOf" srcId="{62F8266B-222B-4ACF-8613-2C8D6376E5BD}" destId="{6FEC68DA-9451-4533-BB64-946D8C95D298}" srcOrd="2" destOrd="0" presId="urn:microsoft.com/office/officeart/2018/2/layout/IconVerticalSolidList"/>
    <dgm:cxn modelId="{EBBCC2AA-0546-4096-821E-55D81ED97F3E}" type="presParOf" srcId="{6FEC68DA-9451-4533-BB64-946D8C95D298}" destId="{4BCA3B63-A806-43A9-89CE-3AEEBC979113}" srcOrd="0" destOrd="0" presId="urn:microsoft.com/office/officeart/2018/2/layout/IconVerticalSolidList"/>
    <dgm:cxn modelId="{28BC5E3B-4886-4C32-AFA9-6A13DA2216FC}" type="presParOf" srcId="{6FEC68DA-9451-4533-BB64-946D8C95D298}" destId="{81543012-CAD8-454E-8802-39D9F3C2B906}" srcOrd="1" destOrd="0" presId="urn:microsoft.com/office/officeart/2018/2/layout/IconVerticalSolidList"/>
    <dgm:cxn modelId="{61366E00-6698-4EA2-ACB7-527056CD4C84}" type="presParOf" srcId="{6FEC68DA-9451-4533-BB64-946D8C95D298}" destId="{C3CA3E32-C8BD-448D-8BF9-95E3AB8E16C7}" srcOrd="2" destOrd="0" presId="urn:microsoft.com/office/officeart/2018/2/layout/IconVerticalSolidList"/>
    <dgm:cxn modelId="{EB1DC2A2-FE19-4E88-B154-EAAEF92E214F}" type="presParOf" srcId="{6FEC68DA-9451-4533-BB64-946D8C95D298}" destId="{2D6E4C69-15B8-4BDB-804E-BBD3D253B18A}" srcOrd="3" destOrd="0" presId="urn:microsoft.com/office/officeart/2018/2/layout/IconVerticalSolidList"/>
    <dgm:cxn modelId="{4937FAD7-CD8E-420B-8CD8-1FF3992A9A21}" type="presParOf" srcId="{62F8266B-222B-4ACF-8613-2C8D6376E5BD}" destId="{4E611657-E020-456F-AE06-9368A6198CD7}" srcOrd="3" destOrd="0" presId="urn:microsoft.com/office/officeart/2018/2/layout/IconVerticalSolidList"/>
    <dgm:cxn modelId="{FD6A6B90-10C5-4760-AFDA-F74290450FA5}" type="presParOf" srcId="{62F8266B-222B-4ACF-8613-2C8D6376E5BD}" destId="{821A5233-34AD-49C2-B22A-767DF34491DD}" srcOrd="4" destOrd="0" presId="urn:microsoft.com/office/officeart/2018/2/layout/IconVerticalSolidList"/>
    <dgm:cxn modelId="{8EAA4221-9B71-41D3-BD47-143E9CF1AF3F}" type="presParOf" srcId="{821A5233-34AD-49C2-B22A-767DF34491DD}" destId="{7523951F-2250-4048-B095-FD96CDCDDE68}" srcOrd="0" destOrd="0" presId="urn:microsoft.com/office/officeart/2018/2/layout/IconVerticalSolidList"/>
    <dgm:cxn modelId="{9963E48B-4FBE-4026-9BC9-A5262D64BA17}" type="presParOf" srcId="{821A5233-34AD-49C2-B22A-767DF34491DD}" destId="{52C1C111-5EEF-4480-BC70-FF38664F77DD}" srcOrd="1" destOrd="0" presId="urn:microsoft.com/office/officeart/2018/2/layout/IconVerticalSolidList"/>
    <dgm:cxn modelId="{D038E05C-7DF9-404D-8F5E-26A035A04AFA}" type="presParOf" srcId="{821A5233-34AD-49C2-B22A-767DF34491DD}" destId="{9AE96E6E-7C9E-44AA-824A-BE329FBE64AE}" srcOrd="2" destOrd="0" presId="urn:microsoft.com/office/officeart/2018/2/layout/IconVerticalSolidList"/>
    <dgm:cxn modelId="{530249BD-FD5E-4742-972F-0C0CB2F339CD}" type="presParOf" srcId="{821A5233-34AD-49C2-B22A-767DF34491DD}" destId="{2D082F83-3FFB-4198-B1E8-3714F634820C}" srcOrd="3" destOrd="0" presId="urn:microsoft.com/office/officeart/2018/2/layout/IconVerticalSolidList"/>
    <dgm:cxn modelId="{E760FF01-3035-422C-9FF2-04FEF7FE906F}" type="presParOf" srcId="{62F8266B-222B-4ACF-8613-2C8D6376E5BD}" destId="{326A4F0D-4ECB-4905-B9E8-558EF13AD7FC}" srcOrd="5" destOrd="0" presId="urn:microsoft.com/office/officeart/2018/2/layout/IconVerticalSolidList"/>
    <dgm:cxn modelId="{0274F7D3-3455-40DF-97E7-9D2C4505A642}" type="presParOf" srcId="{62F8266B-222B-4ACF-8613-2C8D6376E5BD}" destId="{8C193A58-81A0-4921-9A18-4D340FDE0503}" srcOrd="6" destOrd="0" presId="urn:microsoft.com/office/officeart/2018/2/layout/IconVerticalSolidList"/>
    <dgm:cxn modelId="{D1CC5CD0-DA98-4420-A2C0-B86192C27B06}" type="presParOf" srcId="{8C193A58-81A0-4921-9A18-4D340FDE0503}" destId="{30102765-38C4-4393-A497-347837B0AE34}" srcOrd="0" destOrd="0" presId="urn:microsoft.com/office/officeart/2018/2/layout/IconVerticalSolidList"/>
    <dgm:cxn modelId="{4DC7C5B3-DC94-486D-8BE5-069603DC03EA}" type="presParOf" srcId="{8C193A58-81A0-4921-9A18-4D340FDE0503}" destId="{F806522C-66DD-4941-9835-3409B043D8DE}" srcOrd="1" destOrd="0" presId="urn:microsoft.com/office/officeart/2018/2/layout/IconVerticalSolidList"/>
    <dgm:cxn modelId="{8FE99562-CD95-4F64-A949-6A1D0A80C627}" type="presParOf" srcId="{8C193A58-81A0-4921-9A18-4D340FDE0503}" destId="{0674C658-C3E4-4B67-B72C-5F05492E3B96}" srcOrd="2" destOrd="0" presId="urn:microsoft.com/office/officeart/2018/2/layout/IconVerticalSolidList"/>
    <dgm:cxn modelId="{0F4F0D4F-BF7D-4F4A-BC9A-C8DCB70A998B}" type="presParOf" srcId="{8C193A58-81A0-4921-9A18-4D340FDE0503}" destId="{6D87189C-C8EF-492A-BD9E-0D1AFCB343BF}" srcOrd="3" destOrd="0" presId="urn:microsoft.com/office/officeart/2018/2/layout/IconVerticalSolidList"/>
    <dgm:cxn modelId="{707B5146-A142-44C6-A770-5D97A4FEDF5A}" type="presParOf" srcId="{62F8266B-222B-4ACF-8613-2C8D6376E5BD}" destId="{C87E72A2-CC91-4133-B7CE-9223520258D1}" srcOrd="7" destOrd="0" presId="urn:microsoft.com/office/officeart/2018/2/layout/IconVerticalSolidList"/>
    <dgm:cxn modelId="{E53D08C6-732C-442E-86A1-D6F2136A7D47}" type="presParOf" srcId="{62F8266B-222B-4ACF-8613-2C8D6376E5BD}" destId="{D867E9D8-A1FC-4ED9-AFBE-968193E7DD69}" srcOrd="8" destOrd="0" presId="urn:microsoft.com/office/officeart/2018/2/layout/IconVerticalSolidList"/>
    <dgm:cxn modelId="{59121AAF-4655-4310-AFE4-7F79D63FB769}" type="presParOf" srcId="{D867E9D8-A1FC-4ED9-AFBE-968193E7DD69}" destId="{397D5329-1BFF-41D7-8592-DD699212579A}" srcOrd="0" destOrd="0" presId="urn:microsoft.com/office/officeart/2018/2/layout/IconVerticalSolidList"/>
    <dgm:cxn modelId="{6C69537A-5355-453F-A6F0-6AEFC2AB1757}" type="presParOf" srcId="{D867E9D8-A1FC-4ED9-AFBE-968193E7DD69}" destId="{1ABB24BB-4B69-4A0E-B1C6-70EFCE0FBD2F}" srcOrd="1" destOrd="0" presId="urn:microsoft.com/office/officeart/2018/2/layout/IconVerticalSolidList"/>
    <dgm:cxn modelId="{AE76422B-0B39-4E15-9A60-BD1622FFA147}" type="presParOf" srcId="{D867E9D8-A1FC-4ED9-AFBE-968193E7DD69}" destId="{E26B482A-BF58-4667-A688-72D114AF83E2}" srcOrd="2" destOrd="0" presId="urn:microsoft.com/office/officeart/2018/2/layout/IconVerticalSolidList"/>
    <dgm:cxn modelId="{1A805E21-A2A0-451B-8B07-647262EE67F4}" type="presParOf" srcId="{D867E9D8-A1FC-4ED9-AFBE-968193E7DD69}" destId="{69E7625E-354E-49A6-B5F5-2EDDF3B28489}" srcOrd="3" destOrd="0" presId="urn:microsoft.com/office/officeart/2018/2/layout/IconVerticalSolidList"/>
    <dgm:cxn modelId="{9A5A3444-972B-4C8D-99E2-0AB94D2AB775}" type="presParOf" srcId="{62F8266B-222B-4ACF-8613-2C8D6376E5BD}" destId="{43EA8161-6408-42A7-A984-8CB1E06546D1}" srcOrd="9" destOrd="0" presId="urn:microsoft.com/office/officeart/2018/2/layout/IconVerticalSolidList"/>
    <dgm:cxn modelId="{4D331C4B-FEED-4959-81BD-6BB2A9318317}" type="presParOf" srcId="{62F8266B-222B-4ACF-8613-2C8D6376E5BD}" destId="{431BE43B-386D-42C2-9523-599485AC49C3}" srcOrd="10" destOrd="0" presId="urn:microsoft.com/office/officeart/2018/2/layout/IconVerticalSolidList"/>
    <dgm:cxn modelId="{EDA05083-71A7-4450-9B84-FD402660872D}" type="presParOf" srcId="{431BE43B-386D-42C2-9523-599485AC49C3}" destId="{ACCBAF3C-60FF-4F2B-8D0F-F488CBC87EFC}" srcOrd="0" destOrd="0" presId="urn:microsoft.com/office/officeart/2018/2/layout/IconVerticalSolidList"/>
    <dgm:cxn modelId="{CC85820B-67C5-4874-A95E-5288ECFD0C64}" type="presParOf" srcId="{431BE43B-386D-42C2-9523-599485AC49C3}" destId="{BD431CBE-DAE2-4359-BBD2-B8A93BFE451E}" srcOrd="1" destOrd="0" presId="urn:microsoft.com/office/officeart/2018/2/layout/IconVerticalSolidList"/>
    <dgm:cxn modelId="{8F2A4621-03F2-42F4-A658-59521B4BCD67}" type="presParOf" srcId="{431BE43B-386D-42C2-9523-599485AC49C3}" destId="{06718B03-F15D-499E-8FF8-1CAEE7CD9D6D}" srcOrd="2" destOrd="0" presId="urn:microsoft.com/office/officeart/2018/2/layout/IconVerticalSolidList"/>
    <dgm:cxn modelId="{27183CEF-50F7-44E1-AAAC-FB5CF2A5E4E6}" type="presParOf" srcId="{431BE43B-386D-42C2-9523-599485AC49C3}" destId="{F1D95F78-3552-437C-B45B-48F22093712E}" srcOrd="3" destOrd="0" presId="urn:microsoft.com/office/officeart/2018/2/layout/IconVerticalSolidList"/>
    <dgm:cxn modelId="{91406D4D-BF6F-4AD2-9160-7306FA685991}" type="presParOf" srcId="{62F8266B-222B-4ACF-8613-2C8D6376E5BD}" destId="{2B240893-73CB-4649-99E2-9D6443B56012}" srcOrd="11" destOrd="0" presId="urn:microsoft.com/office/officeart/2018/2/layout/IconVerticalSolidList"/>
    <dgm:cxn modelId="{ADB02362-F017-44CC-BC1E-AC1150FE1415}" type="presParOf" srcId="{62F8266B-222B-4ACF-8613-2C8D6376E5BD}" destId="{1D05E977-741B-405F-B58A-B86981CB9910}" srcOrd="12" destOrd="0" presId="urn:microsoft.com/office/officeart/2018/2/layout/IconVerticalSolidList"/>
    <dgm:cxn modelId="{3F4D061E-0DB0-4A1B-A159-DF05D3549B4F}" type="presParOf" srcId="{1D05E977-741B-405F-B58A-B86981CB9910}" destId="{4F7B1479-698C-4AA9-B191-319CBA3504AE}" srcOrd="0" destOrd="0" presId="urn:microsoft.com/office/officeart/2018/2/layout/IconVerticalSolidList"/>
    <dgm:cxn modelId="{FF5283D7-52B6-4A84-838F-61F8755C2E3F}" type="presParOf" srcId="{1D05E977-741B-405F-B58A-B86981CB9910}" destId="{89CBCF4D-7A20-4577-AD12-FEF378E44C2F}" srcOrd="1" destOrd="0" presId="urn:microsoft.com/office/officeart/2018/2/layout/IconVerticalSolidList"/>
    <dgm:cxn modelId="{4FBF4DA6-45C6-41EF-A339-56976643FF98}" type="presParOf" srcId="{1D05E977-741B-405F-B58A-B86981CB9910}" destId="{1277CDB4-64F4-4CB4-8194-33D075F66B25}" srcOrd="2" destOrd="0" presId="urn:microsoft.com/office/officeart/2018/2/layout/IconVerticalSolidList"/>
    <dgm:cxn modelId="{FBC01301-70A8-4B20-BD8C-B22CE73E453D}" type="presParOf" srcId="{1D05E977-741B-405F-B58A-B86981CB9910}" destId="{68EBC200-44D8-4040-9DAE-93233838215C}" srcOrd="3" destOrd="0" presId="urn:microsoft.com/office/officeart/2018/2/layout/IconVerticalSolidList"/>
    <dgm:cxn modelId="{5B5152AA-9563-45F5-97EB-568EFFD2D777}" type="presParOf" srcId="{62F8266B-222B-4ACF-8613-2C8D6376E5BD}" destId="{8B16FE25-5682-435A-973C-01D2D62C60DF}" srcOrd="13" destOrd="0" presId="urn:microsoft.com/office/officeart/2018/2/layout/IconVerticalSolidList"/>
    <dgm:cxn modelId="{B6F79F1E-3496-4FAB-8A97-7F9527A4EA7A}" type="presParOf" srcId="{62F8266B-222B-4ACF-8613-2C8D6376E5BD}" destId="{83D4DD2C-A266-496E-95FD-CD3DA1CE1194}" srcOrd="14" destOrd="0" presId="urn:microsoft.com/office/officeart/2018/2/layout/IconVerticalSolidList"/>
    <dgm:cxn modelId="{7B9B2A81-F2B2-4696-99A8-135B662DC133}" type="presParOf" srcId="{83D4DD2C-A266-496E-95FD-CD3DA1CE1194}" destId="{42F509B6-B5CD-4F89-A353-F0DD22423684}" srcOrd="0" destOrd="0" presId="urn:microsoft.com/office/officeart/2018/2/layout/IconVerticalSolidList"/>
    <dgm:cxn modelId="{13F3FD82-E6D5-47C3-B65E-4090A7A277CF}" type="presParOf" srcId="{83D4DD2C-A266-496E-95FD-CD3DA1CE1194}" destId="{7F4B5E33-813B-45F3-9133-7DD22348EED2}" srcOrd="1" destOrd="0" presId="urn:microsoft.com/office/officeart/2018/2/layout/IconVerticalSolidList"/>
    <dgm:cxn modelId="{22ACE70E-09A0-4066-8D6C-5BD84D9DE5FE}" type="presParOf" srcId="{83D4DD2C-A266-496E-95FD-CD3DA1CE1194}" destId="{C491BADE-BEFC-4894-B504-71DC9EAD8A75}" srcOrd="2" destOrd="0" presId="urn:microsoft.com/office/officeart/2018/2/layout/IconVerticalSolidList"/>
    <dgm:cxn modelId="{4074113A-CC87-4AAA-A522-EF5F1103D0EE}" type="presParOf" srcId="{83D4DD2C-A266-496E-95FD-CD3DA1CE1194}" destId="{2A1DD04D-9127-422D-AAD3-5B7B3F514FAC}" srcOrd="3" destOrd="0" presId="urn:microsoft.com/office/officeart/2018/2/layout/IconVerticalSolidList"/>
    <dgm:cxn modelId="{00B41CDC-D9D0-412E-BE3D-F632114FB474}" type="presParOf" srcId="{62F8266B-222B-4ACF-8613-2C8D6376E5BD}" destId="{03D788BB-47EC-4B48-A3DB-8574685B0A5D}" srcOrd="15" destOrd="0" presId="urn:microsoft.com/office/officeart/2018/2/layout/IconVerticalSolidList"/>
    <dgm:cxn modelId="{D17AA3B7-CB06-4906-9727-AD65E516CBF5}" type="presParOf" srcId="{62F8266B-222B-4ACF-8613-2C8D6376E5BD}" destId="{56348EB7-5FD0-4C24-A730-749B60523FC4}" srcOrd="16" destOrd="0" presId="urn:microsoft.com/office/officeart/2018/2/layout/IconVerticalSolidList"/>
    <dgm:cxn modelId="{E9AE2D63-37E5-4014-A6E1-049820EA2CA0}" type="presParOf" srcId="{56348EB7-5FD0-4C24-A730-749B60523FC4}" destId="{1F0A5075-92AD-4D1F-8070-2CD4E1208D9D}" srcOrd="0" destOrd="0" presId="urn:microsoft.com/office/officeart/2018/2/layout/IconVerticalSolidList"/>
    <dgm:cxn modelId="{DEFC4994-8694-4B91-8F57-3A754B597986}" type="presParOf" srcId="{56348EB7-5FD0-4C24-A730-749B60523FC4}" destId="{71F01726-69A9-4FF2-858D-C32D5E672701}" srcOrd="1" destOrd="0" presId="urn:microsoft.com/office/officeart/2018/2/layout/IconVerticalSolidList"/>
    <dgm:cxn modelId="{B0911953-EC90-4867-B6E5-324BF32B99AC}" type="presParOf" srcId="{56348EB7-5FD0-4C24-A730-749B60523FC4}" destId="{A83EC0E2-D88F-4AB6-9D10-8836387B87A1}" srcOrd="2" destOrd="0" presId="urn:microsoft.com/office/officeart/2018/2/layout/IconVerticalSolidList"/>
    <dgm:cxn modelId="{F7292FA7-29F9-40B7-9722-97A8C7F64375}" type="presParOf" srcId="{56348EB7-5FD0-4C24-A730-749B60523FC4}" destId="{A555DAE0-158C-402D-A37A-289C70D3D224}" srcOrd="3" destOrd="0" presId="urn:microsoft.com/office/officeart/2018/2/layout/IconVerticalSolidList"/>
    <dgm:cxn modelId="{1B7AA250-664E-4D51-BFAA-BAE32E898B3D}" type="presParOf" srcId="{62F8266B-222B-4ACF-8613-2C8D6376E5BD}" destId="{6E6C1FCB-7DBF-4D04-8ADD-58CF5CB8E78D}" srcOrd="17" destOrd="0" presId="urn:microsoft.com/office/officeart/2018/2/layout/IconVerticalSolidList"/>
    <dgm:cxn modelId="{2DFAD146-BD7F-4060-A253-E7ED015D4C00}" type="presParOf" srcId="{62F8266B-222B-4ACF-8613-2C8D6376E5BD}" destId="{80034BDC-F0E3-4D5F-8957-B90842E34B89}" srcOrd="18" destOrd="0" presId="urn:microsoft.com/office/officeart/2018/2/layout/IconVerticalSolidList"/>
    <dgm:cxn modelId="{5BB8BF90-BE95-4531-9B60-67E1445B0BAD}" type="presParOf" srcId="{80034BDC-F0E3-4D5F-8957-B90842E34B89}" destId="{48AA89D0-99DD-4913-9C3B-2F6966757C03}" srcOrd="0" destOrd="0" presId="urn:microsoft.com/office/officeart/2018/2/layout/IconVerticalSolidList"/>
    <dgm:cxn modelId="{AFE98C7B-68B6-4FB7-8B20-B6A55C3554B7}" type="presParOf" srcId="{80034BDC-F0E3-4D5F-8957-B90842E34B89}" destId="{E85257CF-44E3-4C78-994A-576167BBCE0E}" srcOrd="1" destOrd="0" presId="urn:microsoft.com/office/officeart/2018/2/layout/IconVerticalSolidList"/>
    <dgm:cxn modelId="{670F5808-AA6F-492F-B04F-E1C0FEC2AFB2}" type="presParOf" srcId="{80034BDC-F0E3-4D5F-8957-B90842E34B89}" destId="{4F4EFAF3-524C-44FA-8707-9C0EDE643E3F}" srcOrd="2" destOrd="0" presId="urn:microsoft.com/office/officeart/2018/2/layout/IconVerticalSolidList"/>
    <dgm:cxn modelId="{74920887-9338-4EF9-BAFA-C1F53C096033}" type="presParOf" srcId="{80034BDC-F0E3-4D5F-8957-B90842E34B89}" destId="{D42CF675-6DA9-4A29-9D3B-DD51BB0AABD9}" srcOrd="3" destOrd="0" presId="urn:microsoft.com/office/officeart/2018/2/layout/IconVerticalSolidList"/>
    <dgm:cxn modelId="{FA0108F2-6A03-409E-A498-B79FB5511875}" type="presParOf" srcId="{62F8266B-222B-4ACF-8613-2C8D6376E5BD}" destId="{6A05753C-EEBA-4212-8D8A-D918B017E8DF}" srcOrd="19" destOrd="0" presId="urn:microsoft.com/office/officeart/2018/2/layout/IconVerticalSolidList"/>
    <dgm:cxn modelId="{50EAB3FD-D24C-46CD-B7B6-D14548E4D0AA}" type="presParOf" srcId="{62F8266B-222B-4ACF-8613-2C8D6376E5BD}" destId="{F7255074-F0B2-4EF3-8F6D-68744143CDFD}" srcOrd="20" destOrd="0" presId="urn:microsoft.com/office/officeart/2018/2/layout/IconVerticalSolidList"/>
    <dgm:cxn modelId="{191D2D4E-FEB8-4D5F-B43A-F840F22982D0}" type="presParOf" srcId="{F7255074-F0B2-4EF3-8F6D-68744143CDFD}" destId="{3986A935-3106-484A-A795-56798AB8A873}" srcOrd="0" destOrd="0" presId="urn:microsoft.com/office/officeart/2018/2/layout/IconVerticalSolidList"/>
    <dgm:cxn modelId="{7A95EA8A-84D4-444C-B3FF-E7F3D4C733D5}" type="presParOf" srcId="{F7255074-F0B2-4EF3-8F6D-68744143CDFD}" destId="{81257D46-FE80-416C-9FD1-B0F72A9A28F1}" srcOrd="1" destOrd="0" presId="urn:microsoft.com/office/officeart/2018/2/layout/IconVerticalSolidList"/>
    <dgm:cxn modelId="{97CEFB77-5F54-45B7-90BF-A13A327694EB}" type="presParOf" srcId="{F7255074-F0B2-4EF3-8F6D-68744143CDFD}" destId="{1CD9E362-5DC2-49D0-A904-1B3D19480D3B}" srcOrd="2" destOrd="0" presId="urn:microsoft.com/office/officeart/2018/2/layout/IconVerticalSolidList"/>
    <dgm:cxn modelId="{574F5D9C-503A-485B-B156-3945F0B3A6C9}" type="presParOf" srcId="{F7255074-F0B2-4EF3-8F6D-68744143CDFD}" destId="{FEA057C9-45AD-4AF2-9885-2AC6ABF66B1D}" srcOrd="3" destOrd="0" presId="urn:microsoft.com/office/officeart/2018/2/layout/IconVerticalSolidList"/>
    <dgm:cxn modelId="{EA3805EF-5388-4A4B-BC58-659BD6EE5D94}" type="presParOf" srcId="{62F8266B-222B-4ACF-8613-2C8D6376E5BD}" destId="{8F9EDE44-6839-42C8-90B1-E029813E61CA}" srcOrd="21" destOrd="0" presId="urn:microsoft.com/office/officeart/2018/2/layout/IconVerticalSolidList"/>
    <dgm:cxn modelId="{EDC127B8-0B41-4D02-BBFF-8D802204A043}" type="presParOf" srcId="{62F8266B-222B-4ACF-8613-2C8D6376E5BD}" destId="{13322529-AA06-4E5C-959A-BA6ADADA524F}" srcOrd="22" destOrd="0" presId="urn:microsoft.com/office/officeart/2018/2/layout/IconVerticalSolidList"/>
    <dgm:cxn modelId="{F3F43E59-19A4-4485-9A7A-5B9D9B0910B2}" type="presParOf" srcId="{13322529-AA06-4E5C-959A-BA6ADADA524F}" destId="{05560930-3E5B-4FC7-BC4D-25B95C513185}" srcOrd="0" destOrd="0" presId="urn:microsoft.com/office/officeart/2018/2/layout/IconVerticalSolidList"/>
    <dgm:cxn modelId="{A19D0E0B-B616-4865-B5BB-4005C82D57DF}" type="presParOf" srcId="{13322529-AA06-4E5C-959A-BA6ADADA524F}" destId="{3F489016-DD08-4CDC-80EB-0F64A5B8D2B7}" srcOrd="1" destOrd="0" presId="urn:microsoft.com/office/officeart/2018/2/layout/IconVerticalSolidList"/>
    <dgm:cxn modelId="{B20503C0-A016-4000-90F4-13CA4594F848}" type="presParOf" srcId="{13322529-AA06-4E5C-959A-BA6ADADA524F}" destId="{5AC8838D-2776-4BB6-94DE-4DD9E4400310}" srcOrd="2" destOrd="0" presId="urn:microsoft.com/office/officeart/2018/2/layout/IconVerticalSolidList"/>
    <dgm:cxn modelId="{A4417E25-EACC-4410-88AA-AF10A77DF791}" type="presParOf" srcId="{13322529-AA06-4E5C-959A-BA6ADADA524F}" destId="{EED2FA82-57FB-4AD8-B6FE-9021413D270A}" srcOrd="3" destOrd="0" presId="urn:microsoft.com/office/officeart/2018/2/layout/IconVerticalSolidList"/>
    <dgm:cxn modelId="{F09E1A04-7D05-4AAB-BC0A-C58C69834AB1}" type="presParOf" srcId="{62F8266B-222B-4ACF-8613-2C8D6376E5BD}" destId="{2428F137-EEDD-407D-929C-5C929B5EFB18}" srcOrd="23" destOrd="0" presId="urn:microsoft.com/office/officeart/2018/2/layout/IconVerticalSolidList"/>
    <dgm:cxn modelId="{F0072F11-F8F2-4108-99CD-48E492F90053}" type="presParOf" srcId="{62F8266B-222B-4ACF-8613-2C8D6376E5BD}" destId="{65EA1376-68E6-43CC-987A-2FC5CF9FAD01}" srcOrd="24" destOrd="0" presId="urn:microsoft.com/office/officeart/2018/2/layout/IconVerticalSolidList"/>
    <dgm:cxn modelId="{65CBBD68-15C8-40CB-B89B-F2F1F9447617}" type="presParOf" srcId="{65EA1376-68E6-43CC-987A-2FC5CF9FAD01}" destId="{64A40AD2-4C14-4602-A816-C02A5975516D}" srcOrd="0" destOrd="0" presId="urn:microsoft.com/office/officeart/2018/2/layout/IconVerticalSolidList"/>
    <dgm:cxn modelId="{1E750126-420F-4B4E-942C-99711AED21E9}" type="presParOf" srcId="{65EA1376-68E6-43CC-987A-2FC5CF9FAD01}" destId="{0591FE00-829B-466F-8DC6-73F11FC498DA}" srcOrd="1" destOrd="0" presId="urn:microsoft.com/office/officeart/2018/2/layout/IconVerticalSolidList"/>
    <dgm:cxn modelId="{DF2CA73F-ECDA-4486-A7FE-51391F48306F}" type="presParOf" srcId="{65EA1376-68E6-43CC-987A-2FC5CF9FAD01}" destId="{BDA92548-C48E-48A9-8786-1CC7EB5056FB}" srcOrd="2" destOrd="0" presId="urn:microsoft.com/office/officeart/2018/2/layout/IconVerticalSolidList"/>
    <dgm:cxn modelId="{2208912A-1A9B-4BFC-8562-FB9920EC78FC}" type="presParOf" srcId="{65EA1376-68E6-43CC-987A-2FC5CF9FAD01}" destId="{34415831-8A67-4ACA-AB08-5C2C6D667A5D}"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CD7D26-98EF-4E54-A8F8-A323C9903C1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0EAF7C9-0F58-4101-AD98-98F826A5E581}">
      <dgm:prSet/>
      <dgm:spPr/>
      <dgm:t>
        <a:bodyPr/>
        <a:lstStyle/>
        <a:p>
          <a:r>
            <a:rPr lang="en-US"/>
            <a:t>Research specific White Hats</a:t>
          </a:r>
        </a:p>
      </dgm:t>
    </dgm:pt>
    <dgm:pt modelId="{DD64FC33-DCF5-49B0-B744-F8D10440CEC7}" type="parTrans" cxnId="{0689DF24-524F-4FCC-9070-9352A51DF87F}">
      <dgm:prSet/>
      <dgm:spPr/>
      <dgm:t>
        <a:bodyPr/>
        <a:lstStyle/>
        <a:p>
          <a:endParaRPr lang="en-US"/>
        </a:p>
      </dgm:t>
    </dgm:pt>
    <dgm:pt modelId="{DB32EE16-DC85-4021-8D01-27282B35869C}" type="sibTrans" cxnId="{0689DF24-524F-4FCC-9070-9352A51DF87F}">
      <dgm:prSet/>
      <dgm:spPr/>
      <dgm:t>
        <a:bodyPr/>
        <a:lstStyle/>
        <a:p>
          <a:endParaRPr lang="en-US"/>
        </a:p>
      </dgm:t>
    </dgm:pt>
    <dgm:pt modelId="{31335FAD-E8D8-4D81-8F2B-BF3D014FF7D6}">
      <dgm:prSet/>
      <dgm:spPr/>
      <dgm:t>
        <a:bodyPr/>
        <a:lstStyle/>
        <a:p>
          <a:r>
            <a:rPr lang="en-US"/>
            <a:t>Gather Important Dates</a:t>
          </a:r>
        </a:p>
      </dgm:t>
    </dgm:pt>
    <dgm:pt modelId="{5826C8BE-2114-4B8C-8360-77272E88FC49}" type="parTrans" cxnId="{07EEACC2-F32E-480A-B873-DCF5E011DB29}">
      <dgm:prSet/>
      <dgm:spPr/>
      <dgm:t>
        <a:bodyPr/>
        <a:lstStyle/>
        <a:p>
          <a:endParaRPr lang="en-US"/>
        </a:p>
      </dgm:t>
    </dgm:pt>
    <dgm:pt modelId="{35462D63-4D2F-41F2-9D14-95EE8873DA35}" type="sibTrans" cxnId="{07EEACC2-F32E-480A-B873-DCF5E011DB29}">
      <dgm:prSet/>
      <dgm:spPr/>
      <dgm:t>
        <a:bodyPr/>
        <a:lstStyle/>
        <a:p>
          <a:endParaRPr lang="en-US"/>
        </a:p>
      </dgm:t>
    </dgm:pt>
    <dgm:pt modelId="{27D8707A-1951-412D-8443-07368D7E7044}">
      <dgm:prSet/>
      <dgm:spPr/>
      <dgm:t>
        <a:bodyPr/>
        <a:lstStyle/>
        <a:p>
          <a:r>
            <a:rPr lang="en-US"/>
            <a:t>Test the capabilities of Password Cracking</a:t>
          </a:r>
        </a:p>
      </dgm:t>
    </dgm:pt>
    <dgm:pt modelId="{D40852E0-7184-47A9-8488-E35B24FC88FB}" type="parTrans" cxnId="{A328D607-0C9F-4557-B090-DDA0995F5B0C}">
      <dgm:prSet/>
      <dgm:spPr/>
      <dgm:t>
        <a:bodyPr/>
        <a:lstStyle/>
        <a:p>
          <a:endParaRPr lang="en-US"/>
        </a:p>
      </dgm:t>
    </dgm:pt>
    <dgm:pt modelId="{25992F2F-34E0-4C10-AC67-53C336F7CA24}" type="sibTrans" cxnId="{A328D607-0C9F-4557-B090-DDA0995F5B0C}">
      <dgm:prSet/>
      <dgm:spPr/>
      <dgm:t>
        <a:bodyPr/>
        <a:lstStyle/>
        <a:p>
          <a:endParaRPr lang="en-US"/>
        </a:p>
      </dgm:t>
    </dgm:pt>
    <dgm:pt modelId="{9C9B7D9E-2BA1-4660-9B1D-850E76CF3988}" type="pres">
      <dgm:prSet presAssocID="{D7CD7D26-98EF-4E54-A8F8-A323C9903C13}" presName="root" presStyleCnt="0">
        <dgm:presLayoutVars>
          <dgm:dir/>
          <dgm:resizeHandles val="exact"/>
        </dgm:presLayoutVars>
      </dgm:prSet>
      <dgm:spPr/>
    </dgm:pt>
    <dgm:pt modelId="{AFBD02BB-3D46-4AAD-89AF-41632C73BDA3}" type="pres">
      <dgm:prSet presAssocID="{B0EAF7C9-0F58-4101-AD98-98F826A5E581}" presName="compNode" presStyleCnt="0"/>
      <dgm:spPr/>
    </dgm:pt>
    <dgm:pt modelId="{FD2F684E-2BA9-41B3-BF1D-95EA4F1085F7}" type="pres">
      <dgm:prSet presAssocID="{B0EAF7C9-0F58-4101-AD98-98F826A5E58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lasses"/>
        </a:ext>
      </dgm:extLst>
    </dgm:pt>
    <dgm:pt modelId="{89AF1479-0BE8-4449-A685-BFB85386910F}" type="pres">
      <dgm:prSet presAssocID="{B0EAF7C9-0F58-4101-AD98-98F826A5E581}" presName="spaceRect" presStyleCnt="0"/>
      <dgm:spPr/>
    </dgm:pt>
    <dgm:pt modelId="{10769B78-D9F5-4631-93E3-F5716B35EDB6}" type="pres">
      <dgm:prSet presAssocID="{B0EAF7C9-0F58-4101-AD98-98F826A5E581}" presName="textRect" presStyleLbl="revTx" presStyleIdx="0" presStyleCnt="3">
        <dgm:presLayoutVars>
          <dgm:chMax val="1"/>
          <dgm:chPref val="1"/>
        </dgm:presLayoutVars>
      </dgm:prSet>
      <dgm:spPr/>
    </dgm:pt>
    <dgm:pt modelId="{3779F89E-47AE-4DF6-BC82-CE9D185C6358}" type="pres">
      <dgm:prSet presAssocID="{DB32EE16-DC85-4021-8D01-27282B35869C}" presName="sibTrans" presStyleCnt="0"/>
      <dgm:spPr/>
    </dgm:pt>
    <dgm:pt modelId="{63D4548A-1A7E-41A7-9890-F31F28473744}" type="pres">
      <dgm:prSet presAssocID="{31335FAD-E8D8-4D81-8F2B-BF3D014FF7D6}" presName="compNode" presStyleCnt="0"/>
      <dgm:spPr/>
    </dgm:pt>
    <dgm:pt modelId="{5CF1C143-A32B-4C61-84B6-4B089EB5F304}" type="pres">
      <dgm:prSet presAssocID="{31335FAD-E8D8-4D81-8F2B-BF3D014FF7D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D323EEF5-6A13-4C1D-BB85-22517570A4A5}" type="pres">
      <dgm:prSet presAssocID="{31335FAD-E8D8-4D81-8F2B-BF3D014FF7D6}" presName="spaceRect" presStyleCnt="0"/>
      <dgm:spPr/>
    </dgm:pt>
    <dgm:pt modelId="{B023B8B4-6252-40B8-8977-311A35DC7535}" type="pres">
      <dgm:prSet presAssocID="{31335FAD-E8D8-4D81-8F2B-BF3D014FF7D6}" presName="textRect" presStyleLbl="revTx" presStyleIdx="1" presStyleCnt="3">
        <dgm:presLayoutVars>
          <dgm:chMax val="1"/>
          <dgm:chPref val="1"/>
        </dgm:presLayoutVars>
      </dgm:prSet>
      <dgm:spPr/>
    </dgm:pt>
    <dgm:pt modelId="{B7BC8BB0-C01F-4854-A4FA-868E519DC2BA}" type="pres">
      <dgm:prSet presAssocID="{35462D63-4D2F-41F2-9D14-95EE8873DA35}" presName="sibTrans" presStyleCnt="0"/>
      <dgm:spPr/>
    </dgm:pt>
    <dgm:pt modelId="{98E7F5C6-EB8C-4F4E-ADF9-3D6BD7084A8E}" type="pres">
      <dgm:prSet presAssocID="{27D8707A-1951-412D-8443-07368D7E7044}" presName="compNode" presStyleCnt="0"/>
      <dgm:spPr/>
    </dgm:pt>
    <dgm:pt modelId="{D9335289-82A8-470F-84F7-4CD947343DFA}" type="pres">
      <dgm:prSet presAssocID="{27D8707A-1951-412D-8443-07368D7E704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70813630-E3E6-42EB-8436-10AC26A94611}" type="pres">
      <dgm:prSet presAssocID="{27D8707A-1951-412D-8443-07368D7E7044}" presName="spaceRect" presStyleCnt="0"/>
      <dgm:spPr/>
    </dgm:pt>
    <dgm:pt modelId="{08CFD82C-F60A-4D69-AE82-F10C4B6A4B9E}" type="pres">
      <dgm:prSet presAssocID="{27D8707A-1951-412D-8443-07368D7E7044}" presName="textRect" presStyleLbl="revTx" presStyleIdx="2" presStyleCnt="3">
        <dgm:presLayoutVars>
          <dgm:chMax val="1"/>
          <dgm:chPref val="1"/>
        </dgm:presLayoutVars>
      </dgm:prSet>
      <dgm:spPr/>
    </dgm:pt>
  </dgm:ptLst>
  <dgm:cxnLst>
    <dgm:cxn modelId="{4B62F504-DDDF-499F-860C-FE80DF05012C}" type="presOf" srcId="{D7CD7D26-98EF-4E54-A8F8-A323C9903C13}" destId="{9C9B7D9E-2BA1-4660-9B1D-850E76CF3988}" srcOrd="0" destOrd="0" presId="urn:microsoft.com/office/officeart/2018/2/layout/IconLabelList"/>
    <dgm:cxn modelId="{A328D607-0C9F-4557-B090-DDA0995F5B0C}" srcId="{D7CD7D26-98EF-4E54-A8F8-A323C9903C13}" destId="{27D8707A-1951-412D-8443-07368D7E7044}" srcOrd="2" destOrd="0" parTransId="{D40852E0-7184-47A9-8488-E35B24FC88FB}" sibTransId="{25992F2F-34E0-4C10-AC67-53C336F7CA24}"/>
    <dgm:cxn modelId="{90D38C1F-9CAB-4E10-A3ED-9C490C4A6FB3}" type="presOf" srcId="{31335FAD-E8D8-4D81-8F2B-BF3D014FF7D6}" destId="{B023B8B4-6252-40B8-8977-311A35DC7535}" srcOrd="0" destOrd="0" presId="urn:microsoft.com/office/officeart/2018/2/layout/IconLabelList"/>
    <dgm:cxn modelId="{0689DF24-524F-4FCC-9070-9352A51DF87F}" srcId="{D7CD7D26-98EF-4E54-A8F8-A323C9903C13}" destId="{B0EAF7C9-0F58-4101-AD98-98F826A5E581}" srcOrd="0" destOrd="0" parTransId="{DD64FC33-DCF5-49B0-B744-F8D10440CEC7}" sibTransId="{DB32EE16-DC85-4021-8D01-27282B35869C}"/>
    <dgm:cxn modelId="{F745A67A-674B-49A3-B29E-A91BFDD63543}" type="presOf" srcId="{B0EAF7C9-0F58-4101-AD98-98F826A5E581}" destId="{10769B78-D9F5-4631-93E3-F5716B35EDB6}" srcOrd="0" destOrd="0" presId="urn:microsoft.com/office/officeart/2018/2/layout/IconLabelList"/>
    <dgm:cxn modelId="{07EEACC2-F32E-480A-B873-DCF5E011DB29}" srcId="{D7CD7D26-98EF-4E54-A8F8-A323C9903C13}" destId="{31335FAD-E8D8-4D81-8F2B-BF3D014FF7D6}" srcOrd="1" destOrd="0" parTransId="{5826C8BE-2114-4B8C-8360-77272E88FC49}" sibTransId="{35462D63-4D2F-41F2-9D14-95EE8873DA35}"/>
    <dgm:cxn modelId="{9A6AF7FD-B202-4E07-B07D-96A1E4236D99}" type="presOf" srcId="{27D8707A-1951-412D-8443-07368D7E7044}" destId="{08CFD82C-F60A-4D69-AE82-F10C4B6A4B9E}" srcOrd="0" destOrd="0" presId="urn:microsoft.com/office/officeart/2018/2/layout/IconLabelList"/>
    <dgm:cxn modelId="{DB967FC1-CD81-4716-A1CD-7E2904F62515}" type="presParOf" srcId="{9C9B7D9E-2BA1-4660-9B1D-850E76CF3988}" destId="{AFBD02BB-3D46-4AAD-89AF-41632C73BDA3}" srcOrd="0" destOrd="0" presId="urn:microsoft.com/office/officeart/2018/2/layout/IconLabelList"/>
    <dgm:cxn modelId="{A02B15DA-6034-41C7-AB35-0302167C7E14}" type="presParOf" srcId="{AFBD02BB-3D46-4AAD-89AF-41632C73BDA3}" destId="{FD2F684E-2BA9-41B3-BF1D-95EA4F1085F7}" srcOrd="0" destOrd="0" presId="urn:microsoft.com/office/officeart/2018/2/layout/IconLabelList"/>
    <dgm:cxn modelId="{04DA572A-567D-4FE4-845E-ED1244395E86}" type="presParOf" srcId="{AFBD02BB-3D46-4AAD-89AF-41632C73BDA3}" destId="{89AF1479-0BE8-4449-A685-BFB85386910F}" srcOrd="1" destOrd="0" presId="urn:microsoft.com/office/officeart/2018/2/layout/IconLabelList"/>
    <dgm:cxn modelId="{D5300524-11D9-456E-8EAB-009A2C6BCC28}" type="presParOf" srcId="{AFBD02BB-3D46-4AAD-89AF-41632C73BDA3}" destId="{10769B78-D9F5-4631-93E3-F5716B35EDB6}" srcOrd="2" destOrd="0" presId="urn:microsoft.com/office/officeart/2018/2/layout/IconLabelList"/>
    <dgm:cxn modelId="{683F8CD7-E3E6-4151-B61E-B80077D3D9B2}" type="presParOf" srcId="{9C9B7D9E-2BA1-4660-9B1D-850E76CF3988}" destId="{3779F89E-47AE-4DF6-BC82-CE9D185C6358}" srcOrd="1" destOrd="0" presId="urn:microsoft.com/office/officeart/2018/2/layout/IconLabelList"/>
    <dgm:cxn modelId="{EDD0A265-718A-419A-A6C7-6715F9F97421}" type="presParOf" srcId="{9C9B7D9E-2BA1-4660-9B1D-850E76CF3988}" destId="{63D4548A-1A7E-41A7-9890-F31F28473744}" srcOrd="2" destOrd="0" presId="urn:microsoft.com/office/officeart/2018/2/layout/IconLabelList"/>
    <dgm:cxn modelId="{408207D1-9584-41C0-BB3E-CC777842FC22}" type="presParOf" srcId="{63D4548A-1A7E-41A7-9890-F31F28473744}" destId="{5CF1C143-A32B-4C61-84B6-4B089EB5F304}" srcOrd="0" destOrd="0" presId="urn:microsoft.com/office/officeart/2018/2/layout/IconLabelList"/>
    <dgm:cxn modelId="{C57EC275-1909-4DD8-85B3-3C2205278BA4}" type="presParOf" srcId="{63D4548A-1A7E-41A7-9890-F31F28473744}" destId="{D323EEF5-6A13-4C1D-BB85-22517570A4A5}" srcOrd="1" destOrd="0" presId="urn:microsoft.com/office/officeart/2018/2/layout/IconLabelList"/>
    <dgm:cxn modelId="{B2226A37-9D16-4F24-9E2E-83A9C9AB8143}" type="presParOf" srcId="{63D4548A-1A7E-41A7-9890-F31F28473744}" destId="{B023B8B4-6252-40B8-8977-311A35DC7535}" srcOrd="2" destOrd="0" presId="urn:microsoft.com/office/officeart/2018/2/layout/IconLabelList"/>
    <dgm:cxn modelId="{6261E863-58BC-4F2A-8424-1CD9434D39EE}" type="presParOf" srcId="{9C9B7D9E-2BA1-4660-9B1D-850E76CF3988}" destId="{B7BC8BB0-C01F-4854-A4FA-868E519DC2BA}" srcOrd="3" destOrd="0" presId="urn:microsoft.com/office/officeart/2018/2/layout/IconLabelList"/>
    <dgm:cxn modelId="{9A24CFAC-6EA2-449C-8F90-CF528394B735}" type="presParOf" srcId="{9C9B7D9E-2BA1-4660-9B1D-850E76CF3988}" destId="{98E7F5C6-EB8C-4F4E-ADF9-3D6BD7084A8E}" srcOrd="4" destOrd="0" presId="urn:microsoft.com/office/officeart/2018/2/layout/IconLabelList"/>
    <dgm:cxn modelId="{60744A8E-2E8F-4A63-96F3-624350742CB7}" type="presParOf" srcId="{98E7F5C6-EB8C-4F4E-ADF9-3D6BD7084A8E}" destId="{D9335289-82A8-470F-84F7-4CD947343DFA}" srcOrd="0" destOrd="0" presId="urn:microsoft.com/office/officeart/2018/2/layout/IconLabelList"/>
    <dgm:cxn modelId="{CE28ADB4-B952-49B5-A6AA-8CF561386231}" type="presParOf" srcId="{98E7F5C6-EB8C-4F4E-ADF9-3D6BD7084A8E}" destId="{70813630-E3E6-42EB-8436-10AC26A94611}" srcOrd="1" destOrd="0" presId="urn:microsoft.com/office/officeart/2018/2/layout/IconLabelList"/>
    <dgm:cxn modelId="{45CB5D88-2D96-48DA-93E2-AC1E2803A948}" type="presParOf" srcId="{98E7F5C6-EB8C-4F4E-ADF9-3D6BD7084A8E}" destId="{08CFD82C-F60A-4D69-AE82-F10C4B6A4B9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23ED7B-8F25-4EB6-A2AB-CD89164BF04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0E85988-E742-4608-81F1-C2E409A3D82F}">
      <dgm:prSet/>
      <dgm:spPr/>
      <dgm:t>
        <a:bodyPr/>
        <a:lstStyle/>
        <a:p>
          <a:r>
            <a:rPr lang="en-US"/>
            <a:t>The White Hat role is key to ensure the safety and protection are up to standards against adversaries, and thanks to previous and current White Hats who constantly test the boundaries to protect our systems. As well as display password cracking to demonstrate the capabilities of what brute force looks like.</a:t>
          </a:r>
        </a:p>
      </dgm:t>
    </dgm:pt>
    <dgm:pt modelId="{BBB1F2C4-CCA4-4923-B8E8-EB21206F1397}" type="parTrans" cxnId="{02E4585F-5C0C-4944-8D3F-4B8FDA9CB384}">
      <dgm:prSet/>
      <dgm:spPr/>
      <dgm:t>
        <a:bodyPr/>
        <a:lstStyle/>
        <a:p>
          <a:endParaRPr lang="en-US"/>
        </a:p>
      </dgm:t>
    </dgm:pt>
    <dgm:pt modelId="{55398191-9A32-4992-B1C8-D026A7FA32F7}" type="sibTrans" cxnId="{02E4585F-5C0C-4944-8D3F-4B8FDA9CB384}">
      <dgm:prSet/>
      <dgm:spPr/>
      <dgm:t>
        <a:bodyPr/>
        <a:lstStyle/>
        <a:p>
          <a:endParaRPr lang="en-US"/>
        </a:p>
      </dgm:t>
    </dgm:pt>
    <dgm:pt modelId="{521BC036-9F79-4104-80C9-EEF74FED9B84}">
      <dgm:prSet/>
      <dgm:spPr/>
      <dgm:t>
        <a:bodyPr/>
        <a:lstStyle/>
        <a:p>
          <a:r>
            <a:rPr lang="en-US"/>
            <a:t>Our project findings and information can be found at: https://github.com/egetche/CompSystemsSecProject</a:t>
          </a:r>
        </a:p>
      </dgm:t>
    </dgm:pt>
    <dgm:pt modelId="{13177D5E-A132-4F38-84EF-BC9D0E21A9D1}" type="parTrans" cxnId="{DD051A3C-9760-475A-BE96-DDDD9C4ABC44}">
      <dgm:prSet/>
      <dgm:spPr/>
      <dgm:t>
        <a:bodyPr/>
        <a:lstStyle/>
        <a:p>
          <a:endParaRPr lang="en-US"/>
        </a:p>
      </dgm:t>
    </dgm:pt>
    <dgm:pt modelId="{2CB12DF9-7CF6-4E4B-8212-C4B9D852018C}" type="sibTrans" cxnId="{DD051A3C-9760-475A-BE96-DDDD9C4ABC44}">
      <dgm:prSet/>
      <dgm:spPr/>
      <dgm:t>
        <a:bodyPr/>
        <a:lstStyle/>
        <a:p>
          <a:endParaRPr lang="en-US"/>
        </a:p>
      </dgm:t>
    </dgm:pt>
    <dgm:pt modelId="{A0A9BEF6-1296-489E-AA87-15DD31063424}" type="pres">
      <dgm:prSet presAssocID="{0823ED7B-8F25-4EB6-A2AB-CD89164BF049}" presName="root" presStyleCnt="0">
        <dgm:presLayoutVars>
          <dgm:dir/>
          <dgm:resizeHandles val="exact"/>
        </dgm:presLayoutVars>
      </dgm:prSet>
      <dgm:spPr/>
    </dgm:pt>
    <dgm:pt modelId="{24BF6086-2340-4E51-9F83-4169FD48F7B6}" type="pres">
      <dgm:prSet presAssocID="{D0E85988-E742-4608-81F1-C2E409A3D82F}" presName="compNode" presStyleCnt="0"/>
      <dgm:spPr/>
    </dgm:pt>
    <dgm:pt modelId="{46D384FB-A2F9-42DD-9A86-07607331CBF1}" type="pres">
      <dgm:prSet presAssocID="{D0E85988-E742-4608-81F1-C2E409A3D82F}" presName="bgRect" presStyleLbl="bgShp" presStyleIdx="0" presStyleCnt="2"/>
      <dgm:spPr/>
    </dgm:pt>
    <dgm:pt modelId="{3215EE9E-F820-41D4-8884-5F6753E466EA}" type="pres">
      <dgm:prSet presAssocID="{D0E85988-E742-4608-81F1-C2E409A3D82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ptain"/>
        </a:ext>
      </dgm:extLst>
    </dgm:pt>
    <dgm:pt modelId="{6928333E-5539-464A-BBC3-5A30E76498D3}" type="pres">
      <dgm:prSet presAssocID="{D0E85988-E742-4608-81F1-C2E409A3D82F}" presName="spaceRect" presStyleCnt="0"/>
      <dgm:spPr/>
    </dgm:pt>
    <dgm:pt modelId="{7B6BAA17-D34C-4391-817A-74109029F9E5}" type="pres">
      <dgm:prSet presAssocID="{D0E85988-E742-4608-81F1-C2E409A3D82F}" presName="parTx" presStyleLbl="revTx" presStyleIdx="0" presStyleCnt="2">
        <dgm:presLayoutVars>
          <dgm:chMax val="0"/>
          <dgm:chPref val="0"/>
        </dgm:presLayoutVars>
      </dgm:prSet>
      <dgm:spPr/>
    </dgm:pt>
    <dgm:pt modelId="{A44A8C41-B39D-4BA8-B619-894F74962032}" type="pres">
      <dgm:prSet presAssocID="{55398191-9A32-4992-B1C8-D026A7FA32F7}" presName="sibTrans" presStyleCnt="0"/>
      <dgm:spPr/>
    </dgm:pt>
    <dgm:pt modelId="{192B658B-59C8-45DA-9F00-D70624CE14B5}" type="pres">
      <dgm:prSet presAssocID="{521BC036-9F79-4104-80C9-EEF74FED9B84}" presName="compNode" presStyleCnt="0"/>
      <dgm:spPr/>
    </dgm:pt>
    <dgm:pt modelId="{57A53175-5AA2-4A54-A0D0-542D244FF079}" type="pres">
      <dgm:prSet presAssocID="{521BC036-9F79-4104-80C9-EEF74FED9B84}" presName="bgRect" presStyleLbl="bgShp" presStyleIdx="1" presStyleCnt="2"/>
      <dgm:spPr/>
    </dgm:pt>
    <dgm:pt modelId="{37486AEA-2FDC-4AF2-9F39-7D536C2F8734}" type="pres">
      <dgm:prSet presAssocID="{521BC036-9F79-4104-80C9-EEF74FED9B8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7522E23A-8EC9-4EF8-AB20-16EBCE2E46D2}" type="pres">
      <dgm:prSet presAssocID="{521BC036-9F79-4104-80C9-EEF74FED9B84}" presName="spaceRect" presStyleCnt="0"/>
      <dgm:spPr/>
    </dgm:pt>
    <dgm:pt modelId="{AEDFF52B-6B0F-44EC-ABC9-F6394E953E7E}" type="pres">
      <dgm:prSet presAssocID="{521BC036-9F79-4104-80C9-EEF74FED9B84}" presName="parTx" presStyleLbl="revTx" presStyleIdx="1" presStyleCnt="2">
        <dgm:presLayoutVars>
          <dgm:chMax val="0"/>
          <dgm:chPref val="0"/>
        </dgm:presLayoutVars>
      </dgm:prSet>
      <dgm:spPr/>
    </dgm:pt>
  </dgm:ptLst>
  <dgm:cxnLst>
    <dgm:cxn modelId="{5CCBEE2C-C342-4BF6-AF6F-CA5063CC9D8E}" type="presOf" srcId="{521BC036-9F79-4104-80C9-EEF74FED9B84}" destId="{AEDFF52B-6B0F-44EC-ABC9-F6394E953E7E}" srcOrd="0" destOrd="0" presId="urn:microsoft.com/office/officeart/2018/2/layout/IconVerticalSolidList"/>
    <dgm:cxn modelId="{DD051A3C-9760-475A-BE96-DDDD9C4ABC44}" srcId="{0823ED7B-8F25-4EB6-A2AB-CD89164BF049}" destId="{521BC036-9F79-4104-80C9-EEF74FED9B84}" srcOrd="1" destOrd="0" parTransId="{13177D5E-A132-4F38-84EF-BC9D0E21A9D1}" sibTransId="{2CB12DF9-7CF6-4E4B-8212-C4B9D852018C}"/>
    <dgm:cxn modelId="{02E4585F-5C0C-4944-8D3F-4B8FDA9CB384}" srcId="{0823ED7B-8F25-4EB6-A2AB-CD89164BF049}" destId="{D0E85988-E742-4608-81F1-C2E409A3D82F}" srcOrd="0" destOrd="0" parTransId="{BBB1F2C4-CCA4-4923-B8E8-EB21206F1397}" sibTransId="{55398191-9A32-4992-B1C8-D026A7FA32F7}"/>
    <dgm:cxn modelId="{208E5195-FF0D-4798-8E1C-DF3142A03DCB}" type="presOf" srcId="{D0E85988-E742-4608-81F1-C2E409A3D82F}" destId="{7B6BAA17-D34C-4391-817A-74109029F9E5}" srcOrd="0" destOrd="0" presId="urn:microsoft.com/office/officeart/2018/2/layout/IconVerticalSolidList"/>
    <dgm:cxn modelId="{2F6068BC-3FF8-451C-A3B3-536BDC870EB6}" type="presOf" srcId="{0823ED7B-8F25-4EB6-A2AB-CD89164BF049}" destId="{A0A9BEF6-1296-489E-AA87-15DD31063424}" srcOrd="0" destOrd="0" presId="urn:microsoft.com/office/officeart/2018/2/layout/IconVerticalSolidList"/>
    <dgm:cxn modelId="{E5C93062-619F-4B15-B25C-1DA15EB38A94}" type="presParOf" srcId="{A0A9BEF6-1296-489E-AA87-15DD31063424}" destId="{24BF6086-2340-4E51-9F83-4169FD48F7B6}" srcOrd="0" destOrd="0" presId="urn:microsoft.com/office/officeart/2018/2/layout/IconVerticalSolidList"/>
    <dgm:cxn modelId="{B3631986-D386-415C-BBC8-1C5CA72D0537}" type="presParOf" srcId="{24BF6086-2340-4E51-9F83-4169FD48F7B6}" destId="{46D384FB-A2F9-42DD-9A86-07607331CBF1}" srcOrd="0" destOrd="0" presId="urn:microsoft.com/office/officeart/2018/2/layout/IconVerticalSolidList"/>
    <dgm:cxn modelId="{664C7632-19E3-431B-B0C1-F973E0C4170E}" type="presParOf" srcId="{24BF6086-2340-4E51-9F83-4169FD48F7B6}" destId="{3215EE9E-F820-41D4-8884-5F6753E466EA}" srcOrd="1" destOrd="0" presId="urn:microsoft.com/office/officeart/2018/2/layout/IconVerticalSolidList"/>
    <dgm:cxn modelId="{82485209-9F09-4E58-96B3-879038FA514B}" type="presParOf" srcId="{24BF6086-2340-4E51-9F83-4169FD48F7B6}" destId="{6928333E-5539-464A-BBC3-5A30E76498D3}" srcOrd="2" destOrd="0" presId="urn:microsoft.com/office/officeart/2018/2/layout/IconVerticalSolidList"/>
    <dgm:cxn modelId="{474037EF-BF7A-4129-88B3-FAF6AAC886AC}" type="presParOf" srcId="{24BF6086-2340-4E51-9F83-4169FD48F7B6}" destId="{7B6BAA17-D34C-4391-817A-74109029F9E5}" srcOrd="3" destOrd="0" presId="urn:microsoft.com/office/officeart/2018/2/layout/IconVerticalSolidList"/>
    <dgm:cxn modelId="{C9883D86-D0CE-47F0-9E2A-BF07998DE80C}" type="presParOf" srcId="{A0A9BEF6-1296-489E-AA87-15DD31063424}" destId="{A44A8C41-B39D-4BA8-B619-894F74962032}" srcOrd="1" destOrd="0" presId="urn:microsoft.com/office/officeart/2018/2/layout/IconVerticalSolidList"/>
    <dgm:cxn modelId="{C99AD9C8-DBD3-4316-B021-AD330E4369CB}" type="presParOf" srcId="{A0A9BEF6-1296-489E-AA87-15DD31063424}" destId="{192B658B-59C8-45DA-9F00-D70624CE14B5}" srcOrd="2" destOrd="0" presId="urn:microsoft.com/office/officeart/2018/2/layout/IconVerticalSolidList"/>
    <dgm:cxn modelId="{158C0C95-2601-4A63-B672-4628678E75AD}" type="presParOf" srcId="{192B658B-59C8-45DA-9F00-D70624CE14B5}" destId="{57A53175-5AA2-4A54-A0D0-542D244FF079}" srcOrd="0" destOrd="0" presId="urn:microsoft.com/office/officeart/2018/2/layout/IconVerticalSolidList"/>
    <dgm:cxn modelId="{C55A51A5-376E-4B10-8547-AF84D1EFAFA6}" type="presParOf" srcId="{192B658B-59C8-45DA-9F00-D70624CE14B5}" destId="{37486AEA-2FDC-4AF2-9F39-7D536C2F8734}" srcOrd="1" destOrd="0" presId="urn:microsoft.com/office/officeart/2018/2/layout/IconVerticalSolidList"/>
    <dgm:cxn modelId="{DBCE7B57-2867-41C9-82E2-044C39109CCB}" type="presParOf" srcId="{192B658B-59C8-45DA-9F00-D70624CE14B5}" destId="{7522E23A-8EC9-4EF8-AB20-16EBCE2E46D2}" srcOrd="2" destOrd="0" presId="urn:microsoft.com/office/officeart/2018/2/layout/IconVerticalSolidList"/>
    <dgm:cxn modelId="{7FD7E784-EA06-4C1A-A056-B93F418EC237}" type="presParOf" srcId="{192B658B-59C8-45DA-9F00-D70624CE14B5}" destId="{AEDFF52B-6B0F-44EC-ABC9-F6394E953E7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0" y="817"/>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79085" y="59640"/>
          <a:ext cx="143791" cy="1437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301961" y="817"/>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panose="020B0602020104020603"/>
            </a:rPr>
            <a:t>Purpose</a:t>
          </a:r>
          <a:endParaRPr lang="en-US" sz="1400" kern="1200"/>
        </a:p>
      </dsp:txBody>
      <dsp:txXfrm>
        <a:off x="301961" y="817"/>
        <a:ext cx="5752679" cy="261438"/>
      </dsp:txXfrm>
    </dsp:sp>
    <dsp:sp modelId="{4BCA3B63-A806-43A9-89CE-3AEEBC979113}">
      <dsp:nvSpPr>
        <dsp:cNvPr id="0" name=""/>
        <dsp:cNvSpPr/>
      </dsp:nvSpPr>
      <dsp:spPr>
        <a:xfrm>
          <a:off x="0" y="327615"/>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543012-CAD8-454E-8802-39D9F3C2B906}">
      <dsp:nvSpPr>
        <dsp:cNvPr id="0" name=""/>
        <dsp:cNvSpPr/>
      </dsp:nvSpPr>
      <dsp:spPr>
        <a:xfrm>
          <a:off x="79085" y="386439"/>
          <a:ext cx="143791" cy="143791"/>
        </a:xfrm>
        <a:prstGeom prst="rect">
          <a:avLst/>
        </a:prstGeom>
        <a:solidFill>
          <a:schemeClr val="accent3">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6E4C69-15B8-4BDB-804E-BBD3D253B18A}">
      <dsp:nvSpPr>
        <dsp:cNvPr id="0" name=""/>
        <dsp:cNvSpPr/>
      </dsp:nvSpPr>
      <dsp:spPr>
        <a:xfrm>
          <a:off x="301961" y="327615"/>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panose="020B0602020104020603"/>
            </a:rPr>
            <a:t>Objective</a:t>
          </a:r>
        </a:p>
      </dsp:txBody>
      <dsp:txXfrm>
        <a:off x="301961" y="327615"/>
        <a:ext cx="5752679" cy="261438"/>
      </dsp:txXfrm>
    </dsp:sp>
    <dsp:sp modelId="{7523951F-2250-4048-B095-FD96CDCDDE68}">
      <dsp:nvSpPr>
        <dsp:cNvPr id="0" name=""/>
        <dsp:cNvSpPr/>
      </dsp:nvSpPr>
      <dsp:spPr>
        <a:xfrm>
          <a:off x="0" y="654413"/>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C1C111-5EEF-4480-BC70-FF38664F77DD}">
      <dsp:nvSpPr>
        <dsp:cNvPr id="0" name=""/>
        <dsp:cNvSpPr/>
      </dsp:nvSpPr>
      <dsp:spPr>
        <a:xfrm>
          <a:off x="79085" y="713237"/>
          <a:ext cx="143791" cy="143791"/>
        </a:xfrm>
        <a:prstGeom prst="rect">
          <a:avLst/>
        </a:prstGeom>
        <a:solidFill>
          <a:schemeClr val="accent4">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082F83-3FFB-4198-B1E8-3714F634820C}">
      <dsp:nvSpPr>
        <dsp:cNvPr id="0" name=""/>
        <dsp:cNvSpPr/>
      </dsp:nvSpPr>
      <dsp:spPr>
        <a:xfrm>
          <a:off x="301961" y="654413"/>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Calibri"/>
              <a:ea typeface="Calibri"/>
              <a:cs typeface="Calibri"/>
            </a:rPr>
            <a:t>Timeline</a:t>
          </a:r>
          <a:endParaRPr lang="en-US" sz="1400" kern="1200">
            <a:latin typeface="Tw Cen MT"/>
            <a:ea typeface="Calibri"/>
            <a:cs typeface="Calibri"/>
          </a:endParaRPr>
        </a:p>
      </dsp:txBody>
      <dsp:txXfrm>
        <a:off x="301961" y="654413"/>
        <a:ext cx="5752679" cy="261438"/>
      </dsp:txXfrm>
    </dsp:sp>
    <dsp:sp modelId="{30102765-38C4-4393-A497-347837B0AE34}">
      <dsp:nvSpPr>
        <dsp:cNvPr id="0" name=""/>
        <dsp:cNvSpPr/>
      </dsp:nvSpPr>
      <dsp:spPr>
        <a:xfrm>
          <a:off x="0" y="981211"/>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06522C-66DD-4941-9835-3409B043D8DE}">
      <dsp:nvSpPr>
        <dsp:cNvPr id="0" name=""/>
        <dsp:cNvSpPr/>
      </dsp:nvSpPr>
      <dsp:spPr>
        <a:xfrm>
          <a:off x="79085" y="1040035"/>
          <a:ext cx="143791" cy="143791"/>
        </a:xfrm>
        <a:prstGeom prst="rect">
          <a:avLst/>
        </a:prstGeom>
        <a:solidFill>
          <a:schemeClr val="accent5">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87189C-C8EF-492A-BD9E-0D1AFCB343BF}">
      <dsp:nvSpPr>
        <dsp:cNvPr id="0" name=""/>
        <dsp:cNvSpPr/>
      </dsp:nvSpPr>
      <dsp:spPr>
        <a:xfrm>
          <a:off x="301961" y="981211"/>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Calibri"/>
              <a:ea typeface="Calibri"/>
              <a:cs typeface="Calibri"/>
            </a:rPr>
            <a:t>Management System</a:t>
          </a:r>
        </a:p>
      </dsp:txBody>
      <dsp:txXfrm>
        <a:off x="301961" y="981211"/>
        <a:ext cx="5752679" cy="261438"/>
      </dsp:txXfrm>
    </dsp:sp>
    <dsp:sp modelId="{397D5329-1BFF-41D7-8592-DD699212579A}">
      <dsp:nvSpPr>
        <dsp:cNvPr id="0" name=""/>
        <dsp:cNvSpPr/>
      </dsp:nvSpPr>
      <dsp:spPr>
        <a:xfrm>
          <a:off x="0" y="1308009"/>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BB24BB-4B69-4A0E-B1C6-70EFCE0FBD2F}">
      <dsp:nvSpPr>
        <dsp:cNvPr id="0" name=""/>
        <dsp:cNvSpPr/>
      </dsp:nvSpPr>
      <dsp:spPr>
        <a:xfrm>
          <a:off x="79085" y="1366833"/>
          <a:ext cx="143791" cy="143791"/>
        </a:xfrm>
        <a:prstGeom prst="rect">
          <a:avLst/>
        </a:prstGeom>
        <a:solidFill>
          <a:schemeClr val="accent6">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E7625E-354E-49A6-B5F5-2EDDF3B28489}">
      <dsp:nvSpPr>
        <dsp:cNvPr id="0" name=""/>
        <dsp:cNvSpPr/>
      </dsp:nvSpPr>
      <dsp:spPr>
        <a:xfrm>
          <a:off x="301961" y="1308009"/>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rtl="0">
            <a:lnSpc>
              <a:spcPct val="90000"/>
            </a:lnSpc>
            <a:spcBef>
              <a:spcPct val="0"/>
            </a:spcBef>
            <a:spcAft>
              <a:spcPct val="35000"/>
            </a:spcAft>
            <a:buNone/>
          </a:pPr>
          <a:r>
            <a:rPr lang="en-US" sz="1400" kern="1200">
              <a:latin typeface="Calibri"/>
              <a:ea typeface="Calibri"/>
              <a:cs typeface="Calibri"/>
            </a:rPr>
            <a:t>Project Milestones</a:t>
          </a:r>
        </a:p>
      </dsp:txBody>
      <dsp:txXfrm>
        <a:off x="301961" y="1308009"/>
        <a:ext cx="5752679" cy="261438"/>
      </dsp:txXfrm>
    </dsp:sp>
    <dsp:sp modelId="{ACCBAF3C-60FF-4F2B-8D0F-F488CBC87EFC}">
      <dsp:nvSpPr>
        <dsp:cNvPr id="0" name=""/>
        <dsp:cNvSpPr/>
      </dsp:nvSpPr>
      <dsp:spPr>
        <a:xfrm>
          <a:off x="0" y="1634808"/>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431CBE-DAE2-4359-BBD2-B8A93BFE451E}">
      <dsp:nvSpPr>
        <dsp:cNvPr id="0" name=""/>
        <dsp:cNvSpPr/>
      </dsp:nvSpPr>
      <dsp:spPr>
        <a:xfrm>
          <a:off x="79085" y="1693631"/>
          <a:ext cx="143791" cy="143791"/>
        </a:xfrm>
        <a:prstGeom prst="rect">
          <a:avLst/>
        </a:prstGeom>
        <a:solidFill>
          <a:schemeClr val="accent2">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D95F78-3552-437C-B45B-48F22093712E}">
      <dsp:nvSpPr>
        <dsp:cNvPr id="0" name=""/>
        <dsp:cNvSpPr/>
      </dsp:nvSpPr>
      <dsp:spPr>
        <a:xfrm>
          <a:off x="301961" y="1634808"/>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Researched White hats</a:t>
          </a:r>
        </a:p>
      </dsp:txBody>
      <dsp:txXfrm>
        <a:off x="301961" y="1634808"/>
        <a:ext cx="5752679" cy="261438"/>
      </dsp:txXfrm>
    </dsp:sp>
    <dsp:sp modelId="{4F7B1479-698C-4AA9-B191-319CBA3504AE}">
      <dsp:nvSpPr>
        <dsp:cNvPr id="0" name=""/>
        <dsp:cNvSpPr/>
      </dsp:nvSpPr>
      <dsp:spPr>
        <a:xfrm>
          <a:off x="0" y="1961606"/>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CBCF4D-7A20-4577-AD12-FEF378E44C2F}">
      <dsp:nvSpPr>
        <dsp:cNvPr id="0" name=""/>
        <dsp:cNvSpPr/>
      </dsp:nvSpPr>
      <dsp:spPr>
        <a:xfrm>
          <a:off x="79085" y="2020429"/>
          <a:ext cx="143791" cy="143791"/>
        </a:xfrm>
        <a:prstGeom prst="rect">
          <a:avLst/>
        </a:prstGeom>
        <a:solidFill>
          <a:schemeClr val="accent3">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EBC200-44D8-4040-9DAE-93233838215C}">
      <dsp:nvSpPr>
        <dsp:cNvPr id="0" name=""/>
        <dsp:cNvSpPr/>
      </dsp:nvSpPr>
      <dsp:spPr>
        <a:xfrm>
          <a:off x="301961" y="1961606"/>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Important Dates</a:t>
          </a:r>
        </a:p>
      </dsp:txBody>
      <dsp:txXfrm>
        <a:off x="301961" y="1961606"/>
        <a:ext cx="5752679" cy="261438"/>
      </dsp:txXfrm>
    </dsp:sp>
    <dsp:sp modelId="{42F509B6-B5CD-4F89-A353-F0DD22423684}">
      <dsp:nvSpPr>
        <dsp:cNvPr id="0" name=""/>
        <dsp:cNvSpPr/>
      </dsp:nvSpPr>
      <dsp:spPr>
        <a:xfrm>
          <a:off x="0" y="2288404"/>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4B5E33-813B-45F3-9133-7DD22348EED2}">
      <dsp:nvSpPr>
        <dsp:cNvPr id="0" name=""/>
        <dsp:cNvSpPr/>
      </dsp:nvSpPr>
      <dsp:spPr>
        <a:xfrm>
          <a:off x="79085" y="2347228"/>
          <a:ext cx="143791" cy="143791"/>
        </a:xfrm>
        <a:prstGeom prst="rect">
          <a:avLst/>
        </a:prstGeom>
        <a:solidFill>
          <a:schemeClr val="accent4">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1DD04D-9127-422D-AAD3-5B7B3F514FAC}">
      <dsp:nvSpPr>
        <dsp:cNvPr id="0" name=""/>
        <dsp:cNvSpPr/>
      </dsp:nvSpPr>
      <dsp:spPr>
        <a:xfrm>
          <a:off x="301961" y="2288404"/>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Password Cracking</a:t>
          </a:r>
        </a:p>
      </dsp:txBody>
      <dsp:txXfrm>
        <a:off x="301961" y="2288404"/>
        <a:ext cx="5752679" cy="261438"/>
      </dsp:txXfrm>
    </dsp:sp>
    <dsp:sp modelId="{1F0A5075-92AD-4D1F-8070-2CD4E1208D9D}">
      <dsp:nvSpPr>
        <dsp:cNvPr id="0" name=""/>
        <dsp:cNvSpPr/>
      </dsp:nvSpPr>
      <dsp:spPr>
        <a:xfrm>
          <a:off x="0" y="2615202"/>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F01726-69A9-4FF2-858D-C32D5E672701}">
      <dsp:nvSpPr>
        <dsp:cNvPr id="0" name=""/>
        <dsp:cNvSpPr/>
      </dsp:nvSpPr>
      <dsp:spPr>
        <a:xfrm>
          <a:off x="79085" y="2674026"/>
          <a:ext cx="143791" cy="143791"/>
        </a:xfrm>
        <a:prstGeom prst="rect">
          <a:avLst/>
        </a:prstGeom>
        <a:solidFill>
          <a:schemeClr val="accent5">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55DAE0-158C-402D-A37A-289C70D3D224}">
      <dsp:nvSpPr>
        <dsp:cNvPr id="0" name=""/>
        <dsp:cNvSpPr/>
      </dsp:nvSpPr>
      <dsp:spPr>
        <a:xfrm>
          <a:off x="301961" y="2615202"/>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Prototyping and Demo</a:t>
          </a:r>
        </a:p>
      </dsp:txBody>
      <dsp:txXfrm>
        <a:off x="301961" y="2615202"/>
        <a:ext cx="5752679" cy="261438"/>
      </dsp:txXfrm>
    </dsp:sp>
    <dsp:sp modelId="{48AA89D0-99DD-4913-9C3B-2F6966757C03}">
      <dsp:nvSpPr>
        <dsp:cNvPr id="0" name=""/>
        <dsp:cNvSpPr/>
      </dsp:nvSpPr>
      <dsp:spPr>
        <a:xfrm>
          <a:off x="0" y="2942000"/>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5257CF-44E3-4C78-994A-576167BBCE0E}">
      <dsp:nvSpPr>
        <dsp:cNvPr id="0" name=""/>
        <dsp:cNvSpPr/>
      </dsp:nvSpPr>
      <dsp:spPr>
        <a:xfrm>
          <a:off x="79085" y="3000824"/>
          <a:ext cx="143791" cy="143791"/>
        </a:xfrm>
        <a:prstGeom prst="rect">
          <a:avLst/>
        </a:prstGeom>
        <a:solidFill>
          <a:schemeClr val="accent6">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2CF675-6DA9-4A29-9D3B-DD51BB0AABD9}">
      <dsp:nvSpPr>
        <dsp:cNvPr id="0" name=""/>
        <dsp:cNvSpPr/>
      </dsp:nvSpPr>
      <dsp:spPr>
        <a:xfrm>
          <a:off x="301961" y="2942000"/>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Challenges and Limits</a:t>
          </a:r>
        </a:p>
      </dsp:txBody>
      <dsp:txXfrm>
        <a:off x="301961" y="2942000"/>
        <a:ext cx="5752679" cy="261438"/>
      </dsp:txXfrm>
    </dsp:sp>
    <dsp:sp modelId="{3986A935-3106-484A-A795-56798AB8A873}">
      <dsp:nvSpPr>
        <dsp:cNvPr id="0" name=""/>
        <dsp:cNvSpPr/>
      </dsp:nvSpPr>
      <dsp:spPr>
        <a:xfrm>
          <a:off x="0" y="3268798"/>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257D46-FE80-416C-9FD1-B0F72A9A28F1}">
      <dsp:nvSpPr>
        <dsp:cNvPr id="0" name=""/>
        <dsp:cNvSpPr/>
      </dsp:nvSpPr>
      <dsp:spPr>
        <a:xfrm>
          <a:off x="79085" y="3327622"/>
          <a:ext cx="143791" cy="143791"/>
        </a:xfrm>
        <a:prstGeom prst="rect">
          <a:avLst/>
        </a:prstGeom>
        <a:solidFill>
          <a:schemeClr val="accent2">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A057C9-45AD-4AF2-9885-2AC6ABF66B1D}">
      <dsp:nvSpPr>
        <dsp:cNvPr id="0" name=""/>
        <dsp:cNvSpPr/>
      </dsp:nvSpPr>
      <dsp:spPr>
        <a:xfrm>
          <a:off x="301961" y="3268798"/>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Future Work</a:t>
          </a:r>
        </a:p>
      </dsp:txBody>
      <dsp:txXfrm>
        <a:off x="301961" y="3268798"/>
        <a:ext cx="5752679" cy="261438"/>
      </dsp:txXfrm>
    </dsp:sp>
    <dsp:sp modelId="{05560930-3E5B-4FC7-BC4D-25B95C513185}">
      <dsp:nvSpPr>
        <dsp:cNvPr id="0" name=""/>
        <dsp:cNvSpPr/>
      </dsp:nvSpPr>
      <dsp:spPr>
        <a:xfrm>
          <a:off x="0" y="3595597"/>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489016-DD08-4CDC-80EB-0F64A5B8D2B7}">
      <dsp:nvSpPr>
        <dsp:cNvPr id="0" name=""/>
        <dsp:cNvSpPr/>
      </dsp:nvSpPr>
      <dsp:spPr>
        <a:xfrm>
          <a:off x="79085" y="3654420"/>
          <a:ext cx="143791" cy="143791"/>
        </a:xfrm>
        <a:prstGeom prst="rect">
          <a:avLst/>
        </a:prstGeom>
        <a:solidFill>
          <a:schemeClr val="accent3">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D2FA82-57FB-4AD8-B6FE-9021413D270A}">
      <dsp:nvSpPr>
        <dsp:cNvPr id="0" name=""/>
        <dsp:cNvSpPr/>
      </dsp:nvSpPr>
      <dsp:spPr>
        <a:xfrm>
          <a:off x="301961" y="3595597"/>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Conclusion</a:t>
          </a:r>
        </a:p>
      </dsp:txBody>
      <dsp:txXfrm>
        <a:off x="301961" y="3595597"/>
        <a:ext cx="5752679" cy="261438"/>
      </dsp:txXfrm>
    </dsp:sp>
    <dsp:sp modelId="{64A40AD2-4C14-4602-A816-C02A5975516D}">
      <dsp:nvSpPr>
        <dsp:cNvPr id="0" name=""/>
        <dsp:cNvSpPr/>
      </dsp:nvSpPr>
      <dsp:spPr>
        <a:xfrm>
          <a:off x="0" y="3922395"/>
          <a:ext cx="6054640" cy="2614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91FE00-829B-466F-8DC6-73F11FC498DA}">
      <dsp:nvSpPr>
        <dsp:cNvPr id="0" name=""/>
        <dsp:cNvSpPr/>
      </dsp:nvSpPr>
      <dsp:spPr>
        <a:xfrm>
          <a:off x="79085" y="3981218"/>
          <a:ext cx="143791" cy="143791"/>
        </a:xfrm>
        <a:prstGeom prst="rect">
          <a:avLst/>
        </a:prstGeom>
        <a:solidFill>
          <a:schemeClr val="accent4">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415831-8A67-4ACA-AB08-5C2C6D667A5D}">
      <dsp:nvSpPr>
        <dsp:cNvPr id="0" name=""/>
        <dsp:cNvSpPr/>
      </dsp:nvSpPr>
      <dsp:spPr>
        <a:xfrm>
          <a:off x="301961" y="3922395"/>
          <a:ext cx="5752679" cy="26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69" tIns="27669" rIns="27669" bIns="27669" numCol="1" spcCol="1270" anchor="ctr" anchorCtr="0">
          <a:noAutofit/>
        </a:bodyPr>
        <a:lstStyle/>
        <a:p>
          <a:pPr marL="0" lvl="0" indent="0" algn="l" defTabSz="622300">
            <a:lnSpc>
              <a:spcPct val="90000"/>
            </a:lnSpc>
            <a:spcBef>
              <a:spcPct val="0"/>
            </a:spcBef>
            <a:spcAft>
              <a:spcPct val="35000"/>
            </a:spcAft>
            <a:buNone/>
          </a:pPr>
          <a:r>
            <a:rPr lang="en-US" sz="1400" kern="1200">
              <a:latin typeface="Tw Cen MT"/>
              <a:ea typeface="Calibri"/>
              <a:cs typeface="Calibri"/>
            </a:rPr>
            <a:t>Resources and Q &amp; A</a:t>
          </a:r>
        </a:p>
      </dsp:txBody>
      <dsp:txXfrm>
        <a:off x="301961" y="3922395"/>
        <a:ext cx="5752679" cy="2614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F684E-2BA9-41B3-BF1D-95EA4F1085F7}">
      <dsp:nvSpPr>
        <dsp:cNvPr id="0" name=""/>
        <dsp:cNvSpPr/>
      </dsp:nvSpPr>
      <dsp:spPr>
        <a:xfrm>
          <a:off x="1014449" y="624157"/>
          <a:ext cx="1265962" cy="1265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769B78-D9F5-4631-93E3-F5716B35EDB6}">
      <dsp:nvSpPr>
        <dsp:cNvPr id="0" name=""/>
        <dsp:cNvSpPr/>
      </dsp:nvSpPr>
      <dsp:spPr>
        <a:xfrm>
          <a:off x="240805" y="2240692"/>
          <a:ext cx="28132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Research specific White Hats</a:t>
          </a:r>
        </a:p>
      </dsp:txBody>
      <dsp:txXfrm>
        <a:off x="240805" y="2240692"/>
        <a:ext cx="2813249" cy="720000"/>
      </dsp:txXfrm>
    </dsp:sp>
    <dsp:sp modelId="{5CF1C143-A32B-4C61-84B6-4B089EB5F304}">
      <dsp:nvSpPr>
        <dsp:cNvPr id="0" name=""/>
        <dsp:cNvSpPr/>
      </dsp:nvSpPr>
      <dsp:spPr>
        <a:xfrm>
          <a:off x="4320018" y="624157"/>
          <a:ext cx="1265962" cy="1265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23B8B4-6252-40B8-8977-311A35DC7535}">
      <dsp:nvSpPr>
        <dsp:cNvPr id="0" name=""/>
        <dsp:cNvSpPr/>
      </dsp:nvSpPr>
      <dsp:spPr>
        <a:xfrm>
          <a:off x="3546374" y="2240692"/>
          <a:ext cx="28132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Gather Important Dates</a:t>
          </a:r>
        </a:p>
      </dsp:txBody>
      <dsp:txXfrm>
        <a:off x="3546374" y="2240692"/>
        <a:ext cx="2813249" cy="720000"/>
      </dsp:txXfrm>
    </dsp:sp>
    <dsp:sp modelId="{D9335289-82A8-470F-84F7-4CD947343DFA}">
      <dsp:nvSpPr>
        <dsp:cNvPr id="0" name=""/>
        <dsp:cNvSpPr/>
      </dsp:nvSpPr>
      <dsp:spPr>
        <a:xfrm>
          <a:off x="7625586" y="624157"/>
          <a:ext cx="1265962" cy="12659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CFD82C-F60A-4D69-AE82-F10C4B6A4B9E}">
      <dsp:nvSpPr>
        <dsp:cNvPr id="0" name=""/>
        <dsp:cNvSpPr/>
      </dsp:nvSpPr>
      <dsp:spPr>
        <a:xfrm>
          <a:off x="6851943" y="2240692"/>
          <a:ext cx="28132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Test the capabilities of Password Cracking</a:t>
          </a:r>
        </a:p>
      </dsp:txBody>
      <dsp:txXfrm>
        <a:off x="6851943" y="2240692"/>
        <a:ext cx="2813249"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84FB-A2F9-42DD-9A86-07607331CBF1}">
      <dsp:nvSpPr>
        <dsp:cNvPr id="0" name=""/>
        <dsp:cNvSpPr/>
      </dsp:nvSpPr>
      <dsp:spPr>
        <a:xfrm>
          <a:off x="0" y="582538"/>
          <a:ext cx="9905999" cy="107545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5EE9E-F820-41D4-8884-5F6753E466EA}">
      <dsp:nvSpPr>
        <dsp:cNvPr id="0" name=""/>
        <dsp:cNvSpPr/>
      </dsp:nvSpPr>
      <dsp:spPr>
        <a:xfrm>
          <a:off x="325325" y="824515"/>
          <a:ext cx="591500" cy="591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6BAA17-D34C-4391-817A-74109029F9E5}">
      <dsp:nvSpPr>
        <dsp:cNvPr id="0" name=""/>
        <dsp:cNvSpPr/>
      </dsp:nvSpPr>
      <dsp:spPr>
        <a:xfrm>
          <a:off x="1242150" y="582538"/>
          <a:ext cx="8663848" cy="107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19" tIns="113819" rIns="113819" bIns="113819" numCol="1" spcCol="1270" anchor="ctr" anchorCtr="0">
          <a:noAutofit/>
        </a:bodyPr>
        <a:lstStyle/>
        <a:p>
          <a:pPr marL="0" lvl="0" indent="0" algn="l" defTabSz="755650">
            <a:lnSpc>
              <a:spcPct val="90000"/>
            </a:lnSpc>
            <a:spcBef>
              <a:spcPct val="0"/>
            </a:spcBef>
            <a:spcAft>
              <a:spcPct val="35000"/>
            </a:spcAft>
            <a:buNone/>
          </a:pPr>
          <a:r>
            <a:rPr lang="en-US" sz="1700" kern="1200"/>
            <a:t>The White Hat role is key to ensure the safety and protection are up to standards against adversaries, and thanks to previous and current White Hats who constantly test the boundaries to protect our systems. As well as display password cracking to demonstrate the capabilities of what brute force looks like.</a:t>
          </a:r>
        </a:p>
      </dsp:txBody>
      <dsp:txXfrm>
        <a:off x="1242150" y="582538"/>
        <a:ext cx="8663848" cy="1075455"/>
      </dsp:txXfrm>
    </dsp:sp>
    <dsp:sp modelId="{57A53175-5AA2-4A54-A0D0-542D244FF079}">
      <dsp:nvSpPr>
        <dsp:cNvPr id="0" name=""/>
        <dsp:cNvSpPr/>
      </dsp:nvSpPr>
      <dsp:spPr>
        <a:xfrm>
          <a:off x="0" y="1926856"/>
          <a:ext cx="9905999" cy="107545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486AEA-2FDC-4AF2-9F39-7D536C2F8734}">
      <dsp:nvSpPr>
        <dsp:cNvPr id="0" name=""/>
        <dsp:cNvSpPr/>
      </dsp:nvSpPr>
      <dsp:spPr>
        <a:xfrm>
          <a:off x="325325" y="2168834"/>
          <a:ext cx="591500" cy="591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DFF52B-6B0F-44EC-ABC9-F6394E953E7E}">
      <dsp:nvSpPr>
        <dsp:cNvPr id="0" name=""/>
        <dsp:cNvSpPr/>
      </dsp:nvSpPr>
      <dsp:spPr>
        <a:xfrm>
          <a:off x="1242150" y="1926856"/>
          <a:ext cx="8663848" cy="1075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19" tIns="113819" rIns="113819" bIns="113819" numCol="1" spcCol="1270" anchor="ctr" anchorCtr="0">
          <a:noAutofit/>
        </a:bodyPr>
        <a:lstStyle/>
        <a:p>
          <a:pPr marL="0" lvl="0" indent="0" algn="l" defTabSz="755650">
            <a:lnSpc>
              <a:spcPct val="90000"/>
            </a:lnSpc>
            <a:spcBef>
              <a:spcPct val="0"/>
            </a:spcBef>
            <a:spcAft>
              <a:spcPct val="35000"/>
            </a:spcAft>
            <a:buNone/>
          </a:pPr>
          <a:r>
            <a:rPr lang="en-US" sz="1700" kern="1200"/>
            <a:t>Our project findings and information can be found at: https://github.com/egetche/CompSystemsSecProject</a:t>
          </a:r>
        </a:p>
      </dsp:txBody>
      <dsp:txXfrm>
        <a:off x="1242150" y="1926856"/>
        <a:ext cx="8663848" cy="107545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4/25/2024</a:t>
            </a:fld>
            <a:endParaRPr lang="en-US"/>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4/25/2024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a:p>
        </p:txBody>
      </p:sp>
    </p:spTree>
    <p:extLst>
      <p:ext uri="{BB962C8B-B14F-4D97-AF65-F5344CB8AC3E}">
        <p14:creationId xmlns:p14="http://schemas.microsoft.com/office/powerpoint/2010/main" val="134966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4/25/2024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4/25/2024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4/25/2024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4/25/2024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8" Type="http://schemas.openxmlformats.org/officeDocument/2006/relationships/hyperlink" Target="https://www.darkreading.com/cyber-risk/hd-moore-unplugged" TargetMode="External"/><Relationship Id="rId3" Type="http://schemas.openxmlformats.org/officeDocument/2006/relationships/hyperlink" Target="https://redteamacademy.com/history-of-ethical-hacking/" TargetMode="External"/><Relationship Id="rId7" Type="http://schemas.openxmlformats.org/officeDocument/2006/relationships/hyperlink" Target="https://www.cybersecurityeducationguides.org/tsutomu-shimomura-vs-kevin-mitnick/" TargetMode="External"/><Relationship Id="rId12" Type="http://schemas.openxmlformats.org/officeDocument/2006/relationships/hyperlink" Target="https://www.mitnicksecurity.com/global-ghost-team" TargetMode="External"/><Relationship Id="rId2" Type="http://schemas.openxmlformats.org/officeDocument/2006/relationships/hyperlink" Target="https://gowlingwlg.com/en/insights-resources/articles/2023/white-hat-hackers-enhanced-cyber-security/" TargetMode="External"/><Relationship Id="rId1" Type="http://schemas.openxmlformats.org/officeDocument/2006/relationships/slideLayout" Target="../slideLayouts/slideLayout2.xml"/><Relationship Id="rId6" Type="http://schemas.openxmlformats.org/officeDocument/2006/relationships/hyperlink" Target="https://www.wireshark.org/docs/wsug_html_chunked/ChIntroHistory.html" TargetMode="External"/><Relationship Id="rId11" Type="http://schemas.openxmlformats.org/officeDocument/2006/relationships/hyperlink" Target="https://www.knowledgehut.com/blog/security/most-famous-ethical-hackers" TargetMode="External"/><Relationship Id="rId5" Type="http://schemas.openxmlformats.org/officeDocument/2006/relationships/hyperlink" Target="https://nmap.org/book/history-future.html" TargetMode="External"/><Relationship Id="rId10" Type="http://schemas.openxmlformats.org/officeDocument/2006/relationships/hyperlink" Target="https://datatechvibe.com/interviews/the-top-10-white-hatters/" TargetMode="External"/><Relationship Id="rId4" Type="http://schemas.openxmlformats.org/officeDocument/2006/relationships/hyperlink" Target="https://www.imperva.com/learn/application-security/ethical-hacking/" TargetMode="External"/><Relationship Id="rId9" Type="http://schemas.openxmlformats.org/officeDocument/2006/relationships/hyperlink" Target="https://online.king.edu/news/5-famous-white-hat-hackers-you-should-know/" TargetMode="Externa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5.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fontScale="90000"/>
          </a:bodyPr>
          <a:lstStyle/>
          <a:p>
            <a:pPr algn="ctr"/>
            <a:r>
              <a:rPr lang="en-US"/>
              <a:t>White Hats &amp; Password cracking</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6223468" y="4632278"/>
            <a:ext cx="5976936" cy="2107935"/>
          </a:xfrm>
        </p:spPr>
        <p:txBody>
          <a:bodyPr vert="horz" lIns="91440" tIns="45720" rIns="91440" bIns="45720" rtlCol="0" anchor="t">
            <a:normAutofit/>
          </a:bodyPr>
          <a:lstStyle/>
          <a:p>
            <a:pPr algn="ctr"/>
            <a:r>
              <a:rPr lang="en-US">
                <a:solidFill>
                  <a:schemeClr val="tx1"/>
                </a:solidFill>
              </a:rPr>
              <a:t>Nate Otting</a:t>
            </a:r>
          </a:p>
          <a:p>
            <a:pPr algn="ctr"/>
            <a:r>
              <a:rPr lang="en-US">
                <a:solidFill>
                  <a:schemeClr val="tx1"/>
                </a:solidFill>
              </a:rPr>
              <a:t>Joshua Mata</a:t>
            </a:r>
          </a:p>
          <a:p>
            <a:pPr algn="ctr"/>
            <a:r>
              <a:rPr lang="en-US">
                <a:solidFill>
                  <a:schemeClr val="tx1"/>
                </a:solidFill>
              </a:rPr>
              <a:t>Everett Getchell</a:t>
            </a:r>
          </a:p>
          <a:p>
            <a:pPr algn="ctr"/>
            <a:r>
              <a:rPr lang="en-US">
                <a:solidFill>
                  <a:schemeClr val="tx1"/>
                </a:solidFill>
              </a:rPr>
              <a:t>Professor: Dr. Gonzalo D. Parra</a:t>
            </a:r>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BA698E50-82FF-6ED1-A5B1-5F0DC92B6C4A}"/>
              </a:ext>
            </a:extLst>
          </p:cNvPr>
          <p:cNvSpPr txBox="1"/>
          <p:nvPr/>
        </p:nvSpPr>
        <p:spPr>
          <a:xfrm>
            <a:off x="2893218" y="3841551"/>
            <a:ext cx="65258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Department of Engineering, Computing, and Cybersecurity</a:t>
            </a:r>
            <a:endParaRPr lang="en-US"/>
          </a:p>
        </p:txBody>
      </p:sp>
    </p:spTree>
    <p:extLst>
      <p:ext uri="{BB962C8B-B14F-4D97-AF65-F5344CB8AC3E}">
        <p14:creationId xmlns:p14="http://schemas.microsoft.com/office/powerpoint/2010/main" val="218587581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9"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73C36567-3B78-6066-6151-8FC24E210753}"/>
              </a:ext>
            </a:extLst>
          </p:cNvPr>
          <p:cNvSpPr>
            <a:spLocks noGrp="1"/>
          </p:cNvSpPr>
          <p:nvPr>
            <p:ph type="title"/>
          </p:nvPr>
        </p:nvSpPr>
        <p:spPr>
          <a:xfrm>
            <a:off x="1141413" y="1082673"/>
            <a:ext cx="2869416" cy="4708528"/>
          </a:xfrm>
        </p:spPr>
        <p:txBody>
          <a:bodyPr>
            <a:normAutofit/>
          </a:bodyPr>
          <a:lstStyle/>
          <a:p>
            <a:pPr algn="r"/>
            <a:r>
              <a:rPr lang="en-US" sz="4000"/>
              <a:t>Password cracking</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F499F49-37CF-1E39-8284-16BFE113DE1B}"/>
              </a:ext>
            </a:extLst>
          </p:cNvPr>
          <p:cNvSpPr>
            <a:spLocks noGrp="1"/>
          </p:cNvSpPr>
          <p:nvPr>
            <p:ph idx="1"/>
          </p:nvPr>
        </p:nvSpPr>
        <p:spPr>
          <a:xfrm>
            <a:off x="5297763" y="1082673"/>
            <a:ext cx="5751237" cy="4708528"/>
          </a:xfrm>
        </p:spPr>
        <p:txBody>
          <a:bodyPr vert="horz" lIns="91440" tIns="45720" rIns="91440" bIns="45720" rtlCol="0" anchor="ctr">
            <a:normAutofit/>
          </a:bodyPr>
          <a:lstStyle/>
          <a:p>
            <a:r>
              <a:rPr lang="en-US" sz="1800" dirty="0"/>
              <a:t>This project is intended to demonstrate the use of a program known as </a:t>
            </a:r>
            <a:r>
              <a:rPr lang="en-US" sz="1800" dirty="0" err="1"/>
              <a:t>Hashcat</a:t>
            </a:r>
            <a:r>
              <a:rPr lang="en-US" sz="1800" dirty="0"/>
              <a:t>, which supports various encryption formats and is shown to be quite a useful tool. The tool is command line based only and has no graphical interface. </a:t>
            </a:r>
          </a:p>
          <a:p>
            <a:r>
              <a:rPr lang="en-US" sz="1800" dirty="0"/>
              <a:t>However, due to some technological limitations, we had to transition to John the Ripper instead alongside </a:t>
            </a:r>
            <a:r>
              <a:rPr lang="en-US" sz="1800" dirty="0" err="1"/>
              <a:t>PwDump</a:t>
            </a:r>
            <a:r>
              <a:rPr lang="en-US" sz="1800" dirty="0"/>
              <a:t> 8.2.</a:t>
            </a: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19756642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2AFD6-7946-09EA-4B3A-925B507C89DC}"/>
              </a:ext>
            </a:extLst>
          </p:cNvPr>
          <p:cNvSpPr>
            <a:spLocks noGrp="1"/>
          </p:cNvSpPr>
          <p:nvPr>
            <p:ph type="title"/>
          </p:nvPr>
        </p:nvSpPr>
        <p:spPr/>
        <p:txBody>
          <a:bodyPr/>
          <a:lstStyle/>
          <a:p>
            <a:r>
              <a:rPr lang="en-US" dirty="0"/>
              <a:t>Demonstration of John The ripper using rockyou.txt </a:t>
            </a:r>
          </a:p>
        </p:txBody>
      </p:sp>
      <p:sp>
        <p:nvSpPr>
          <p:cNvPr id="3" name="Content Placeholder 2">
            <a:extLst>
              <a:ext uri="{FF2B5EF4-FFF2-40B4-BE49-F238E27FC236}">
                <a16:creationId xmlns:a16="http://schemas.microsoft.com/office/drawing/2014/main" id="{21E87FC7-3A6F-52BB-7B25-19478C52325B}"/>
              </a:ext>
            </a:extLst>
          </p:cNvPr>
          <p:cNvSpPr>
            <a:spLocks noGrp="1"/>
          </p:cNvSpPr>
          <p:nvPr>
            <p:ph idx="1"/>
          </p:nvPr>
        </p:nvSpPr>
        <p:spPr/>
        <p:txBody>
          <a:bodyPr vert="horz" lIns="91440" tIns="45720" rIns="91440" bIns="45720" rtlCol="0" anchor="t">
            <a:normAutofit/>
          </a:bodyPr>
          <a:lstStyle/>
          <a:p>
            <a:r>
              <a:rPr lang="en-US" dirty="0"/>
              <a:t>Rockyou.txt is a file containing an incredibly large array of passwords that was taken from a data breach of a former </a:t>
            </a:r>
            <a:r>
              <a:rPr lang="en-US" dirty="0" err="1"/>
              <a:t>MySpace</a:t>
            </a:r>
            <a:r>
              <a:rPr lang="en-US" dirty="0"/>
              <a:t> subsidiary company known as </a:t>
            </a:r>
            <a:r>
              <a:rPr lang="en-US" dirty="0" err="1"/>
              <a:t>RockYou</a:t>
            </a:r>
            <a:r>
              <a:rPr lang="en-US" dirty="0"/>
              <a:t>, and many of those sample passwords are examples of what one should NOT use as a password. In the following slides, we will show how JTR is used to extract passwords from hashes of these passwords.</a:t>
            </a:r>
          </a:p>
        </p:txBody>
      </p:sp>
    </p:spTree>
    <p:extLst>
      <p:ext uri="{BB962C8B-B14F-4D97-AF65-F5344CB8AC3E}">
        <p14:creationId xmlns:p14="http://schemas.microsoft.com/office/powerpoint/2010/main" val="406403470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1FD9D-045D-8FC5-7EE0-23235F8B862C}"/>
              </a:ext>
            </a:extLst>
          </p:cNvPr>
          <p:cNvSpPr>
            <a:spLocks noGrp="1"/>
          </p:cNvSpPr>
          <p:nvPr>
            <p:ph type="title"/>
          </p:nvPr>
        </p:nvSpPr>
        <p:spPr/>
        <p:txBody>
          <a:bodyPr/>
          <a:lstStyle/>
          <a:p>
            <a:r>
              <a:rPr lang="en-US" dirty="0"/>
              <a:t>Demonstration USING </a:t>
            </a:r>
            <a:r>
              <a:rPr lang="en-US" dirty="0" err="1"/>
              <a:t>PWDUMp</a:t>
            </a:r>
            <a:r>
              <a:rPr lang="en-US" dirty="0"/>
              <a:t> 8.2</a:t>
            </a:r>
          </a:p>
        </p:txBody>
      </p:sp>
      <p:sp>
        <p:nvSpPr>
          <p:cNvPr id="7" name="Content Placeholder 6">
            <a:extLst>
              <a:ext uri="{FF2B5EF4-FFF2-40B4-BE49-F238E27FC236}">
                <a16:creationId xmlns:a16="http://schemas.microsoft.com/office/drawing/2014/main" id="{B59526C2-CE83-AD00-F90A-9D7BCFCE08F8}"/>
              </a:ext>
            </a:extLst>
          </p:cNvPr>
          <p:cNvSpPr>
            <a:spLocks noGrp="1"/>
          </p:cNvSpPr>
          <p:nvPr>
            <p:ph idx="1"/>
          </p:nvPr>
        </p:nvSpPr>
        <p:spPr/>
        <p:txBody>
          <a:bodyPr vert="horz" lIns="91440" tIns="45720" rIns="91440" bIns="45720" rtlCol="0" anchor="t">
            <a:normAutofit/>
          </a:bodyPr>
          <a:lstStyle/>
          <a:p>
            <a:r>
              <a:rPr lang="en-US" sz="1800" dirty="0"/>
              <a:t>In a virtual Windows machine, we used a command line tool called </a:t>
            </a:r>
            <a:r>
              <a:rPr lang="en-US" sz="1800" dirty="0" err="1"/>
              <a:t>PwDump</a:t>
            </a:r>
            <a:r>
              <a:rPr lang="en-US" sz="1800" dirty="0"/>
              <a:t> 8.2 which uses administrator permission to take the passwords of all users on a device and convert them to hashes.</a:t>
            </a:r>
          </a:p>
        </p:txBody>
      </p:sp>
      <p:pic>
        <p:nvPicPr>
          <p:cNvPr id="8" name="Picture 7" descr="A computer screen with white text&#10;&#10;Description automatically generated">
            <a:extLst>
              <a:ext uri="{FF2B5EF4-FFF2-40B4-BE49-F238E27FC236}">
                <a16:creationId xmlns:a16="http://schemas.microsoft.com/office/drawing/2014/main" id="{E9A71F44-6990-E29B-200D-E869E2D17A7F}"/>
              </a:ext>
            </a:extLst>
          </p:cNvPr>
          <p:cNvPicPr>
            <a:picLocks noChangeAspect="1"/>
          </p:cNvPicPr>
          <p:nvPr/>
        </p:nvPicPr>
        <p:blipFill>
          <a:blip r:embed="rId2"/>
          <a:stretch>
            <a:fillRect/>
          </a:stretch>
        </p:blipFill>
        <p:spPr>
          <a:xfrm>
            <a:off x="1353483" y="3075119"/>
            <a:ext cx="9356911" cy="2427709"/>
          </a:xfrm>
          <a:prstGeom prst="rect">
            <a:avLst/>
          </a:prstGeom>
          <a:ln>
            <a:solidFill>
              <a:srgbClr val="4472C4"/>
            </a:solidFill>
          </a:ln>
        </p:spPr>
      </p:pic>
    </p:spTree>
    <p:extLst>
      <p:ext uri="{BB962C8B-B14F-4D97-AF65-F5344CB8AC3E}">
        <p14:creationId xmlns:p14="http://schemas.microsoft.com/office/powerpoint/2010/main" val="1937838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94E25-11F7-0E31-C36A-501CE90C0B2D}"/>
              </a:ext>
            </a:extLst>
          </p:cNvPr>
          <p:cNvSpPr>
            <a:spLocks noGrp="1"/>
          </p:cNvSpPr>
          <p:nvPr>
            <p:ph type="title"/>
          </p:nvPr>
        </p:nvSpPr>
        <p:spPr/>
        <p:txBody>
          <a:bodyPr/>
          <a:lstStyle/>
          <a:p>
            <a:r>
              <a:rPr lang="en-US" dirty="0"/>
              <a:t>Demonstration continued</a:t>
            </a:r>
          </a:p>
        </p:txBody>
      </p:sp>
      <p:sp>
        <p:nvSpPr>
          <p:cNvPr id="3" name="Content Placeholder 2">
            <a:extLst>
              <a:ext uri="{FF2B5EF4-FFF2-40B4-BE49-F238E27FC236}">
                <a16:creationId xmlns:a16="http://schemas.microsoft.com/office/drawing/2014/main" id="{AC5325F5-0331-12AE-0EC5-769C0D8A129B}"/>
              </a:ext>
            </a:extLst>
          </p:cNvPr>
          <p:cNvSpPr>
            <a:spLocks noGrp="1"/>
          </p:cNvSpPr>
          <p:nvPr>
            <p:ph idx="1"/>
          </p:nvPr>
        </p:nvSpPr>
        <p:spPr/>
        <p:txBody>
          <a:bodyPr vert="horz" lIns="91440" tIns="45720" rIns="91440" bIns="45720" rtlCol="0" anchor="t">
            <a:normAutofit/>
          </a:bodyPr>
          <a:lstStyle/>
          <a:p>
            <a:r>
              <a:rPr lang="en-US" sz="1800" dirty="0"/>
              <a:t>In this next section, we take the hashes from the Windows machine, and we store them in an external file on the Kali Linux machine. John the Ripper takes these hashes and compares them against every password option within the rockyou.txt file, and over time reaches a password whose hash matches the list of hashes provided.</a:t>
            </a:r>
            <a:endParaRPr lang="en-US" dirty="0"/>
          </a:p>
        </p:txBody>
      </p:sp>
      <p:pic>
        <p:nvPicPr>
          <p:cNvPr id="4" name="Picture 3" descr="A screenshot of a computer&#10;&#10;Description automatically generated">
            <a:extLst>
              <a:ext uri="{FF2B5EF4-FFF2-40B4-BE49-F238E27FC236}">
                <a16:creationId xmlns:a16="http://schemas.microsoft.com/office/drawing/2014/main" id="{A22AB407-D4E1-548A-5BCD-53899BE78169}"/>
              </a:ext>
            </a:extLst>
          </p:cNvPr>
          <p:cNvPicPr>
            <a:picLocks noChangeAspect="1"/>
          </p:cNvPicPr>
          <p:nvPr/>
        </p:nvPicPr>
        <p:blipFill rotWithShape="1">
          <a:blip r:embed="rId2"/>
          <a:srcRect l="735" r="12622" b="-225"/>
          <a:stretch/>
        </p:blipFill>
        <p:spPr>
          <a:xfrm>
            <a:off x="1425714" y="3671675"/>
            <a:ext cx="8225776" cy="2596488"/>
          </a:xfrm>
          <a:prstGeom prst="rect">
            <a:avLst/>
          </a:prstGeom>
        </p:spPr>
      </p:pic>
    </p:spTree>
    <p:extLst>
      <p:ext uri="{BB962C8B-B14F-4D97-AF65-F5344CB8AC3E}">
        <p14:creationId xmlns:p14="http://schemas.microsoft.com/office/powerpoint/2010/main" val="1839686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B78D-0A44-A639-0BC4-BE2E75E9CF8C}"/>
              </a:ext>
            </a:extLst>
          </p:cNvPr>
          <p:cNvSpPr>
            <a:spLocks noGrp="1"/>
          </p:cNvSpPr>
          <p:nvPr>
            <p:ph type="title"/>
          </p:nvPr>
        </p:nvSpPr>
        <p:spPr/>
        <p:txBody>
          <a:bodyPr/>
          <a:lstStyle/>
          <a:p>
            <a:r>
              <a:rPr lang="en-US"/>
              <a:t>Challenges and limitations</a:t>
            </a:r>
          </a:p>
        </p:txBody>
      </p:sp>
      <p:sp>
        <p:nvSpPr>
          <p:cNvPr id="3" name="Content Placeholder 2">
            <a:extLst>
              <a:ext uri="{FF2B5EF4-FFF2-40B4-BE49-F238E27FC236}">
                <a16:creationId xmlns:a16="http://schemas.microsoft.com/office/drawing/2014/main" id="{B1EF62E9-516E-D892-BD55-9E212BF6D7B9}"/>
              </a:ext>
            </a:extLst>
          </p:cNvPr>
          <p:cNvSpPr>
            <a:spLocks noGrp="1"/>
          </p:cNvSpPr>
          <p:nvPr>
            <p:ph idx="1"/>
          </p:nvPr>
        </p:nvSpPr>
        <p:spPr/>
        <p:txBody>
          <a:bodyPr vert="horz" lIns="91440" tIns="45720" rIns="91440" bIns="45720" rtlCol="0" anchor="t">
            <a:normAutofit/>
          </a:bodyPr>
          <a:lstStyle/>
          <a:p>
            <a:r>
              <a:rPr lang="en-US" sz="1800"/>
              <a:t>One major limitation that was experienced was that the necessary files needed for cracking the passwords was not properly formatted despite our best efforts. The Linux application being used, </a:t>
            </a:r>
            <a:r>
              <a:rPr lang="en-US" sz="1800" err="1"/>
              <a:t>Hashcat</a:t>
            </a:r>
            <a:r>
              <a:rPr lang="en-US" sz="1800"/>
              <a:t>, requires hash tokens to be a specific length, and no matter what format was used, the program could not read the hashes correctly. This is because the Ubuntu password has which begins with $y$ uses a newer encryption algorithm, and </a:t>
            </a:r>
            <a:r>
              <a:rPr lang="en-US" sz="1800" err="1"/>
              <a:t>Hashcat</a:t>
            </a:r>
            <a:r>
              <a:rPr lang="en-US" sz="1800"/>
              <a:t> does not yet support this method which was implemented as of Ubuntu LTS 20.#.#</a:t>
            </a:r>
            <a:endParaRPr lang="en-US"/>
          </a:p>
          <a:p>
            <a:r>
              <a:rPr lang="en-US" sz="1800"/>
              <a:t>Another limitation is since the use of this program is solely within two isolated virtual machines, it has caused some issues trying to use, as </a:t>
            </a:r>
            <a:r>
              <a:rPr lang="en-US" sz="1800" err="1"/>
              <a:t>Hashcat</a:t>
            </a:r>
            <a:r>
              <a:rPr lang="en-US" sz="1800"/>
              <a:t> is intended to be used on a host machine.</a:t>
            </a:r>
          </a:p>
        </p:txBody>
      </p:sp>
    </p:spTree>
    <p:extLst>
      <p:ext uri="{BB962C8B-B14F-4D97-AF65-F5344CB8AC3E}">
        <p14:creationId xmlns:p14="http://schemas.microsoft.com/office/powerpoint/2010/main" val="189365976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A51E7B80-F817-8DCB-62CA-82B7B104C8FA}"/>
              </a:ext>
            </a:extLst>
          </p:cNvPr>
          <p:cNvSpPr>
            <a:spLocks noGrp="1"/>
          </p:cNvSpPr>
          <p:nvPr>
            <p:ph type="title"/>
          </p:nvPr>
        </p:nvSpPr>
        <p:spPr>
          <a:xfrm>
            <a:off x="7962519" y="618518"/>
            <a:ext cx="3084891" cy="1478570"/>
          </a:xfrm>
        </p:spPr>
        <p:txBody>
          <a:bodyPr>
            <a:normAutofit/>
          </a:bodyPr>
          <a:lstStyle/>
          <a:p>
            <a:r>
              <a:rPr lang="en-US" sz="3000"/>
              <a:t>Further limitations and challenges</a:t>
            </a:r>
          </a:p>
        </p:txBody>
      </p:sp>
      <p:pic>
        <p:nvPicPr>
          <p:cNvPr id="4" name="Picture 3" descr="A person wearing a top hat&#10;&#10;Description automatically generated">
            <a:extLst>
              <a:ext uri="{FF2B5EF4-FFF2-40B4-BE49-F238E27FC236}">
                <a16:creationId xmlns:a16="http://schemas.microsoft.com/office/drawing/2014/main" id="{E2FE51CF-A800-2415-6C51-70DDD0A241BB}"/>
              </a:ext>
            </a:extLst>
          </p:cNvPr>
          <p:cNvPicPr>
            <a:picLocks noChangeAspect="1"/>
          </p:cNvPicPr>
          <p:nvPr/>
        </p:nvPicPr>
        <p:blipFill rotWithShape="1">
          <a:blip r:embed="rId4"/>
          <a:srcRect t="41"/>
          <a:stretch/>
        </p:blipFill>
        <p:spPr>
          <a:xfrm>
            <a:off x="-5597" y="10"/>
            <a:ext cx="7558541" cy="6857990"/>
          </a:xfrm>
          <a:prstGeom prst="rect">
            <a:avLst/>
          </a:prstGeom>
        </p:spPr>
      </p:pic>
      <p:grpSp>
        <p:nvGrpSpPr>
          <p:cNvPr id="70" name="Group 69">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 name="Rectangle 1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 name="Rectangle 4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4" name="Rectangle 5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42D8E1F8-307E-1984-10ED-B9054B899653}"/>
              </a:ext>
            </a:extLst>
          </p:cNvPr>
          <p:cNvSpPr>
            <a:spLocks noGrp="1"/>
          </p:cNvSpPr>
          <p:nvPr>
            <p:ph idx="1"/>
          </p:nvPr>
        </p:nvSpPr>
        <p:spPr>
          <a:xfrm>
            <a:off x="7962519" y="2249487"/>
            <a:ext cx="3084892" cy="3541714"/>
          </a:xfrm>
        </p:spPr>
        <p:txBody>
          <a:bodyPr vert="horz" lIns="91440" tIns="45720" rIns="91440" bIns="45720" rtlCol="0" anchor="t">
            <a:normAutofit/>
          </a:bodyPr>
          <a:lstStyle/>
          <a:p>
            <a:r>
              <a:rPr lang="en-US" sz="1800" dirty="0"/>
              <a:t>Due to the encryption algorithm used by Ubuntu, we had to change from </a:t>
            </a:r>
            <a:r>
              <a:rPr lang="en-US" sz="1800" dirty="0" err="1"/>
              <a:t>Hashcat</a:t>
            </a:r>
            <a:r>
              <a:rPr lang="en-US" sz="1800" dirty="0"/>
              <a:t> to John the Ripper. However, to simplify things, we also had to employ the use of a Windows machine to allow for easier use.</a:t>
            </a:r>
          </a:p>
          <a:p>
            <a:endParaRPr lang="en-US" sz="1800"/>
          </a:p>
        </p:txBody>
      </p:sp>
    </p:spTree>
    <p:extLst>
      <p:ext uri="{BB962C8B-B14F-4D97-AF65-F5344CB8AC3E}">
        <p14:creationId xmlns:p14="http://schemas.microsoft.com/office/powerpoint/2010/main" val="329049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61F12-5857-0C05-F63D-2C52BE789484}"/>
              </a:ext>
            </a:extLst>
          </p:cNvPr>
          <p:cNvSpPr>
            <a:spLocks noGrp="1"/>
          </p:cNvSpPr>
          <p:nvPr>
            <p:ph type="title"/>
          </p:nvPr>
        </p:nvSpPr>
        <p:spPr>
          <a:xfrm>
            <a:off x="998538" y="4023706"/>
            <a:ext cx="9905998" cy="1478570"/>
          </a:xfrm>
        </p:spPr>
        <p:txBody>
          <a:bodyPr>
            <a:normAutofit/>
          </a:bodyPr>
          <a:lstStyle/>
          <a:p>
            <a:r>
              <a:rPr lang="en-US"/>
              <a:t>conclusion</a:t>
            </a:r>
          </a:p>
        </p:txBody>
      </p:sp>
      <p:graphicFrame>
        <p:nvGraphicFramePr>
          <p:cNvPr id="5" name="Content Placeholder 2">
            <a:extLst>
              <a:ext uri="{FF2B5EF4-FFF2-40B4-BE49-F238E27FC236}">
                <a16:creationId xmlns:a16="http://schemas.microsoft.com/office/drawing/2014/main" id="{981A9200-8B12-79C2-88F2-19E343F75CB8}"/>
              </a:ext>
            </a:extLst>
          </p:cNvPr>
          <p:cNvGraphicFramePr>
            <a:graphicFrameLocks noGrp="1"/>
          </p:cNvGraphicFramePr>
          <p:nvPr>
            <p:ph idx="1"/>
            <p:extLst>
              <p:ext uri="{D42A27DB-BD31-4B8C-83A1-F6EECF244321}">
                <p14:modId xmlns:p14="http://schemas.microsoft.com/office/powerpoint/2010/main" val="1831956972"/>
              </p:ext>
            </p:extLst>
          </p:nvPr>
        </p:nvGraphicFramePr>
        <p:xfrm>
          <a:off x="998536" y="321459"/>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5042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2858-7314-AC6D-6AC7-C726E80BC90F}"/>
              </a:ext>
            </a:extLst>
          </p:cNvPr>
          <p:cNvSpPr>
            <a:spLocks noGrp="1"/>
          </p:cNvSpPr>
          <p:nvPr>
            <p:ph type="title"/>
          </p:nvPr>
        </p:nvSpPr>
        <p:spPr>
          <a:xfrm>
            <a:off x="855663" y="475643"/>
            <a:ext cx="9905998" cy="1478570"/>
          </a:xfrm>
        </p:spPr>
        <p:txBody>
          <a:bodyPr/>
          <a:lstStyle/>
          <a:p>
            <a:r>
              <a:rPr lang="en-US"/>
              <a:t>Resources + q&amp;a</a:t>
            </a:r>
          </a:p>
        </p:txBody>
      </p:sp>
      <p:sp>
        <p:nvSpPr>
          <p:cNvPr id="3" name="Content Placeholder 2">
            <a:extLst>
              <a:ext uri="{FF2B5EF4-FFF2-40B4-BE49-F238E27FC236}">
                <a16:creationId xmlns:a16="http://schemas.microsoft.com/office/drawing/2014/main" id="{AFD0D767-EAFF-5CBF-5331-1A03398821E0}"/>
              </a:ext>
            </a:extLst>
          </p:cNvPr>
          <p:cNvSpPr>
            <a:spLocks noGrp="1"/>
          </p:cNvSpPr>
          <p:nvPr>
            <p:ph idx="1"/>
          </p:nvPr>
        </p:nvSpPr>
        <p:spPr>
          <a:xfrm>
            <a:off x="855662" y="1558925"/>
            <a:ext cx="10477498" cy="5172869"/>
          </a:xfrm>
        </p:spPr>
        <p:txBody>
          <a:bodyPr vert="horz" lIns="91440" tIns="45720" rIns="91440" bIns="45720" rtlCol="0" anchor="t">
            <a:normAutofit/>
          </a:bodyPr>
          <a:lstStyle/>
          <a:p>
            <a:r>
              <a:rPr lang="en-US" sz="1100" i="1">
                <a:latin typeface="Arial"/>
                <a:cs typeface="Arial"/>
              </a:rPr>
              <a:t>Leveraging white hat hackers for Enhanced Cyber Security: Navigating legal challenges</a:t>
            </a:r>
            <a:r>
              <a:rPr lang="en-US" sz="1100">
                <a:latin typeface="Arial"/>
                <a:cs typeface="Arial"/>
              </a:rPr>
              <a:t>. Gowling WLG. (n.d.). </a:t>
            </a:r>
            <a:r>
              <a:rPr lang="en-US" sz="1100" u="sng">
                <a:latin typeface="Arial"/>
                <a:cs typeface="Arial"/>
                <a:hlinkClick r:id="rId2">
                  <a:extLst>
                    <a:ext uri="{A12FA001-AC4F-418D-AE19-62706E023703}">
                      <ahyp:hlinkClr xmlns:ahyp="http://schemas.microsoft.com/office/drawing/2018/hyperlinkcolor" val="tx"/>
                    </a:ext>
                  </a:extLst>
                </a:hlinkClick>
              </a:rPr>
              <a:t>https://gowlingwlg.com/en/insights-resources/articles/2023/white-hat-hackers-enhanced-cyber-security/</a:t>
            </a:r>
            <a:r>
              <a:rPr lang="en-US" sz="1100">
                <a:latin typeface="Arial"/>
                <a:cs typeface="Arial"/>
              </a:rPr>
              <a:t> </a:t>
            </a:r>
          </a:p>
          <a:p>
            <a:r>
              <a:rPr lang="en-US" sz="1100" i="1">
                <a:latin typeface="Arial"/>
                <a:cs typeface="Arial"/>
              </a:rPr>
              <a:t>History of ethical hacking 1960s to today: </a:t>
            </a:r>
            <a:r>
              <a:rPr lang="en-US" sz="1100" i="1" err="1">
                <a:latin typeface="Arial"/>
                <a:cs typeface="Arial"/>
              </a:rPr>
              <a:t>RedTeam</a:t>
            </a:r>
            <a:r>
              <a:rPr lang="en-US" sz="1100" i="1">
                <a:latin typeface="Arial"/>
                <a:cs typeface="Arial"/>
              </a:rPr>
              <a:t> Blogs</a:t>
            </a:r>
            <a:r>
              <a:rPr lang="en-US" sz="1100">
                <a:latin typeface="Arial"/>
                <a:cs typeface="Arial"/>
              </a:rPr>
              <a:t>. RedTeam Hacker Academy. (2023, March 2). </a:t>
            </a:r>
            <a:r>
              <a:rPr lang="en-US" sz="1100" u="sng">
                <a:latin typeface="Arial"/>
                <a:cs typeface="Arial"/>
                <a:hlinkClick r:id="rId3">
                  <a:extLst>
                    <a:ext uri="{A12FA001-AC4F-418D-AE19-62706E023703}">
                      <ahyp:hlinkClr xmlns:ahyp="http://schemas.microsoft.com/office/drawing/2018/hyperlinkcolor" val="tx"/>
                    </a:ext>
                  </a:extLst>
                </a:hlinkClick>
              </a:rPr>
              <a:t>https://redteamacademy.com/history-of-ethical-hacking/</a:t>
            </a:r>
            <a:r>
              <a:rPr lang="en-US" sz="1100">
                <a:latin typeface="Arial"/>
                <a:cs typeface="Arial"/>
              </a:rPr>
              <a:t> </a:t>
            </a:r>
          </a:p>
          <a:p>
            <a:r>
              <a:rPr lang="en-US" sz="1100" i="1">
                <a:latin typeface="Arial"/>
                <a:cs typeface="Arial"/>
              </a:rPr>
              <a:t>What is ethical (white hat) hacking: CEH certification: Imperva</a:t>
            </a:r>
            <a:r>
              <a:rPr lang="en-US" sz="1100">
                <a:latin typeface="Arial"/>
                <a:cs typeface="Arial"/>
              </a:rPr>
              <a:t>. Learning Center. (2023, December 20). </a:t>
            </a:r>
            <a:r>
              <a:rPr lang="en-US" sz="1100" u="sng">
                <a:latin typeface="Arial"/>
                <a:cs typeface="Arial"/>
                <a:hlinkClick r:id="rId4">
                  <a:extLst>
                    <a:ext uri="{A12FA001-AC4F-418D-AE19-62706E023703}">
                      <ahyp:hlinkClr xmlns:ahyp="http://schemas.microsoft.com/office/drawing/2018/hyperlinkcolor" val="tx"/>
                    </a:ext>
                  </a:extLst>
                </a:hlinkClick>
              </a:rPr>
              <a:t>https://www.imperva.com/learn/application-security/ethical-hacking/</a:t>
            </a:r>
            <a:r>
              <a:rPr lang="en-US" sz="1100">
                <a:latin typeface="Arial"/>
                <a:cs typeface="Arial"/>
              </a:rPr>
              <a:t> </a:t>
            </a:r>
          </a:p>
          <a:p>
            <a:r>
              <a:rPr lang="en-US" sz="1100" i="1">
                <a:latin typeface="Arial"/>
                <a:cs typeface="Arial"/>
              </a:rPr>
              <a:t>The history and future of Nmap: Nmap network scanning</a:t>
            </a:r>
            <a:r>
              <a:rPr lang="en-US" sz="1100">
                <a:latin typeface="Arial"/>
                <a:cs typeface="Arial"/>
              </a:rPr>
              <a:t>. The History and Future of Nmap | Nmap Network Scanning. (n.d.). </a:t>
            </a:r>
            <a:r>
              <a:rPr lang="en-US" sz="1100" u="sng">
                <a:latin typeface="Arial"/>
                <a:cs typeface="Arial"/>
                <a:hlinkClick r:id="rId5">
                  <a:extLst>
                    <a:ext uri="{A12FA001-AC4F-418D-AE19-62706E023703}">
                      <ahyp:hlinkClr xmlns:ahyp="http://schemas.microsoft.com/office/drawing/2018/hyperlinkcolor" val="tx"/>
                    </a:ext>
                  </a:extLst>
                </a:hlinkClick>
              </a:rPr>
              <a:t>https://nmap.org/book/history-future.html</a:t>
            </a:r>
            <a:r>
              <a:rPr lang="en-US" sz="1100">
                <a:latin typeface="Arial"/>
                <a:cs typeface="Arial"/>
              </a:rPr>
              <a:t> </a:t>
            </a:r>
          </a:p>
          <a:p>
            <a:r>
              <a:rPr lang="en-US" sz="1100" i="1">
                <a:latin typeface="Arial"/>
                <a:cs typeface="Arial"/>
              </a:rPr>
              <a:t>1.4. A brief history of Wireshark</a:t>
            </a:r>
            <a:r>
              <a:rPr lang="en-US" sz="1100">
                <a:latin typeface="Arial"/>
                <a:cs typeface="Arial"/>
              </a:rPr>
              <a:t>. (n.d.). 1.4 A brief history of Wireshark </a:t>
            </a:r>
            <a:r>
              <a:rPr lang="en-US" sz="1100" u="sng">
                <a:latin typeface="Arial"/>
                <a:cs typeface="Arial"/>
                <a:hlinkClick r:id="rId6">
                  <a:extLst>
                    <a:ext uri="{A12FA001-AC4F-418D-AE19-62706E023703}">
                      <ahyp:hlinkClr xmlns:ahyp="http://schemas.microsoft.com/office/drawing/2018/hyperlinkcolor" val="tx"/>
                    </a:ext>
                  </a:extLst>
                </a:hlinkClick>
              </a:rPr>
              <a:t>https://www.wireshark.org/docs/wsug_html_chunked/ChIntroHistory.html</a:t>
            </a:r>
            <a:r>
              <a:rPr lang="en-US" sz="1100">
                <a:latin typeface="Arial"/>
                <a:cs typeface="Arial"/>
              </a:rPr>
              <a:t> </a:t>
            </a:r>
          </a:p>
          <a:p>
            <a:r>
              <a:rPr lang="en-US" sz="1100" i="1">
                <a:latin typeface="Arial"/>
                <a:cs typeface="Arial"/>
              </a:rPr>
              <a:t>Great rivalries in cybersecurity: Tsutomu Shimomura vs. Kevin Mitnick</a:t>
            </a:r>
            <a:r>
              <a:rPr lang="en-US" sz="1100">
                <a:latin typeface="Arial"/>
                <a:cs typeface="Arial"/>
              </a:rPr>
              <a:t>. Online Masters Degree in Cybersecurity | Guide to Cybersecurity Graduate Programs. (2020, October 9). </a:t>
            </a:r>
            <a:r>
              <a:rPr lang="en-US" sz="1100" u="sng">
                <a:latin typeface="Arial"/>
                <a:cs typeface="Arial"/>
                <a:hlinkClick r:id="rId7">
                  <a:extLst>
                    <a:ext uri="{A12FA001-AC4F-418D-AE19-62706E023703}">
                      <ahyp:hlinkClr xmlns:ahyp="http://schemas.microsoft.com/office/drawing/2018/hyperlinkcolor" val="tx"/>
                    </a:ext>
                  </a:extLst>
                </a:hlinkClick>
              </a:rPr>
              <a:t>https://www.cybersecurityeducationguides.org/tsutomu-shimomura-vs-kevin-mitnick/</a:t>
            </a:r>
            <a:r>
              <a:rPr lang="en-US" sz="1100">
                <a:latin typeface="Arial"/>
                <a:cs typeface="Arial"/>
              </a:rPr>
              <a:t> </a:t>
            </a:r>
          </a:p>
          <a:p>
            <a:r>
              <a:rPr lang="en-US" sz="1100">
                <a:latin typeface="Arial"/>
                <a:cs typeface="Arial"/>
              </a:rPr>
              <a:t>Kelly Jackson Higgins, E.-C. (2023, December 12). </a:t>
            </a:r>
            <a:r>
              <a:rPr lang="en-US" sz="1100" i="1">
                <a:latin typeface="Arial"/>
                <a:cs typeface="Arial"/>
              </a:rPr>
              <a:t>HD Moore unplugged</a:t>
            </a:r>
            <a:r>
              <a:rPr lang="en-US" sz="1100">
                <a:latin typeface="Arial"/>
                <a:cs typeface="Arial"/>
              </a:rPr>
              <a:t>. Dark Reading. </a:t>
            </a:r>
            <a:r>
              <a:rPr lang="en-US" sz="1100" u="sng">
                <a:latin typeface="Arial"/>
                <a:cs typeface="Arial"/>
                <a:hlinkClick r:id="rId8">
                  <a:extLst>
                    <a:ext uri="{A12FA001-AC4F-418D-AE19-62706E023703}">
                      <ahyp:hlinkClr xmlns:ahyp="http://schemas.microsoft.com/office/drawing/2018/hyperlinkcolor" val="tx"/>
                    </a:ext>
                  </a:extLst>
                </a:hlinkClick>
              </a:rPr>
              <a:t>https://www.darkreading.com/cyber-risk/hd-moore-unplugged</a:t>
            </a:r>
            <a:r>
              <a:rPr lang="en-US" sz="1100">
                <a:latin typeface="Arial"/>
                <a:cs typeface="Arial"/>
              </a:rPr>
              <a:t> </a:t>
            </a:r>
          </a:p>
          <a:p>
            <a:r>
              <a:rPr lang="en-US" sz="1100" i="1">
                <a:latin typeface="Arial"/>
                <a:cs typeface="Arial"/>
              </a:rPr>
              <a:t>5 famous White Hat Hackers You should know. King University Online. (2020, February 27). </a:t>
            </a:r>
            <a:r>
              <a:rPr lang="en-US" sz="1100" i="1" u="sng">
                <a:latin typeface="Arial"/>
                <a:cs typeface="Arial"/>
                <a:hlinkClick r:id="rId9">
                  <a:extLst>
                    <a:ext uri="{A12FA001-AC4F-418D-AE19-62706E023703}">
                      <ahyp:hlinkClr xmlns:ahyp="http://schemas.microsoft.com/office/drawing/2018/hyperlinkcolor" val="tx"/>
                    </a:ext>
                  </a:extLst>
                </a:hlinkClick>
              </a:rPr>
              <a:t>https://online.king.edu/news/5-famous-white-hat-hackers-you-should-know/</a:t>
            </a:r>
            <a:r>
              <a:rPr lang="en-US" sz="1100" i="1">
                <a:latin typeface="Arial"/>
                <a:cs typeface="Arial"/>
              </a:rPr>
              <a:t> </a:t>
            </a:r>
            <a:endParaRPr lang="en-US" sz="1100">
              <a:latin typeface="Arial"/>
              <a:cs typeface="Arial"/>
            </a:endParaRPr>
          </a:p>
          <a:p>
            <a:r>
              <a:rPr lang="en-US" sz="1100" i="1">
                <a:latin typeface="Arial"/>
                <a:cs typeface="Arial"/>
              </a:rPr>
              <a:t>U, C. (2021, December 1). The top 10 white hatters. Datatechvibe. </a:t>
            </a:r>
            <a:r>
              <a:rPr lang="en-US" sz="1100" i="1" u="sng">
                <a:latin typeface="Arial"/>
                <a:cs typeface="Arial"/>
                <a:hlinkClick r:id="rId10">
                  <a:extLst>
                    <a:ext uri="{A12FA001-AC4F-418D-AE19-62706E023703}">
                      <ahyp:hlinkClr xmlns:ahyp="http://schemas.microsoft.com/office/drawing/2018/hyperlinkcolor" val="tx"/>
                    </a:ext>
                  </a:extLst>
                </a:hlinkClick>
              </a:rPr>
              <a:t>https://datatechvibe.com/interviews/the-top-10-white-hatters/</a:t>
            </a:r>
            <a:r>
              <a:rPr lang="en-US" sz="1100" i="1">
                <a:latin typeface="Arial"/>
                <a:cs typeface="Arial"/>
              </a:rPr>
              <a:t> </a:t>
            </a:r>
            <a:endParaRPr lang="en-US" sz="1100">
              <a:latin typeface="Arial"/>
              <a:cs typeface="Arial"/>
            </a:endParaRPr>
          </a:p>
          <a:p>
            <a:r>
              <a:rPr lang="en-US" sz="1100" i="1">
                <a:latin typeface="Arial"/>
                <a:cs typeface="Arial"/>
              </a:rPr>
              <a:t>Top 18 famous ethical hackers: The world has ever known. KnowledgeHut. (2024, January 17). </a:t>
            </a:r>
            <a:r>
              <a:rPr lang="en-US" sz="1100" i="1" u="sng">
                <a:latin typeface="Arial"/>
                <a:cs typeface="Arial"/>
                <a:hlinkClick r:id="rId11">
                  <a:extLst>
                    <a:ext uri="{A12FA001-AC4F-418D-AE19-62706E023703}">
                      <ahyp:hlinkClr xmlns:ahyp="http://schemas.microsoft.com/office/drawing/2018/hyperlinkcolor" val="tx"/>
                    </a:ext>
                  </a:extLst>
                </a:hlinkClick>
              </a:rPr>
              <a:t>https://www.knowledgehut.com/blog/security/most-famous-ethical-hackers</a:t>
            </a:r>
            <a:r>
              <a:rPr lang="en-US" sz="1100" i="1">
                <a:latin typeface="Arial"/>
                <a:cs typeface="Arial"/>
              </a:rPr>
              <a:t> </a:t>
            </a:r>
            <a:endParaRPr lang="en-US" sz="1100">
              <a:latin typeface="Arial"/>
              <a:cs typeface="Arial"/>
            </a:endParaRPr>
          </a:p>
          <a:p>
            <a:r>
              <a:rPr lang="en-US" sz="1100" i="1">
                <a:latin typeface="Arial"/>
                <a:cs typeface="Arial"/>
              </a:rPr>
              <a:t>Consulting, M. S. (n.d.). The global ghost team: Expert pentesting services: Mitnick Security. The Global Ghost Team | Expert </a:t>
            </a:r>
            <a:r>
              <a:rPr lang="en-US" sz="1100" i="1" err="1">
                <a:latin typeface="Arial"/>
                <a:cs typeface="Arial"/>
              </a:rPr>
              <a:t>Pentesting</a:t>
            </a:r>
            <a:r>
              <a:rPr lang="en-US" sz="1100" i="1">
                <a:latin typeface="Arial"/>
                <a:cs typeface="Arial"/>
              </a:rPr>
              <a:t> Services | Mitnick Security. </a:t>
            </a:r>
            <a:r>
              <a:rPr lang="en-US" sz="1100" i="1" u="sng">
                <a:latin typeface="Arial"/>
                <a:cs typeface="Arial"/>
                <a:hlinkClick r:id="rId12">
                  <a:extLst>
                    <a:ext uri="{A12FA001-AC4F-418D-AE19-62706E023703}">
                      <ahyp:hlinkClr xmlns:ahyp="http://schemas.microsoft.com/office/drawing/2018/hyperlinkcolor" val="tx"/>
                    </a:ext>
                  </a:extLst>
                </a:hlinkClick>
              </a:rPr>
              <a:t>https://www.mitnicksecurity.com/global-ghost-team</a:t>
            </a:r>
            <a:r>
              <a:rPr lang="en-US" sz="1100" i="1">
                <a:latin typeface="Arial"/>
                <a:cs typeface="Arial"/>
              </a:rPr>
              <a:t> </a:t>
            </a:r>
            <a:endParaRPr lang="en-US" sz="1100">
              <a:latin typeface="Arial"/>
              <a:cs typeface="Arial"/>
            </a:endParaRPr>
          </a:p>
          <a:p>
            <a:endParaRPr lang="en-US"/>
          </a:p>
        </p:txBody>
      </p:sp>
    </p:spTree>
    <p:extLst>
      <p:ext uri="{BB962C8B-B14F-4D97-AF65-F5344CB8AC3E}">
        <p14:creationId xmlns:p14="http://schemas.microsoft.com/office/powerpoint/2010/main" val="1637365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406" name="Group 405">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47" name="Rectangle 346">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4996697" y="618518"/>
            <a:ext cx="6050713" cy="1478570"/>
          </a:xfrm>
        </p:spPr>
        <p:txBody>
          <a:bodyPr>
            <a:normAutofit/>
          </a:bodyPr>
          <a:lstStyle/>
          <a:p>
            <a:r>
              <a:rPr lang="en-US"/>
              <a:t>Content</a:t>
            </a: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22368" r="29303"/>
          <a:stretch/>
        </p:blipFill>
        <p:spPr>
          <a:xfrm flipH="1">
            <a:off x="-5597" y="10"/>
            <a:ext cx="4635583" cy="6857990"/>
          </a:xfrm>
          <a:prstGeom prst="rect">
            <a:avLst/>
          </a:prstGeom>
        </p:spPr>
      </p:pic>
      <p:grpSp>
        <p:nvGrpSpPr>
          <p:cNvPr id="407" name="Group 406">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351" name="Rectangle 350">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352"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3"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4" name="Rectangle 353">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355"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6"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7"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8"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9"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0"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1"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2"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3"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4"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5"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6"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7"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8"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9"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0"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1"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2"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3"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4"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5"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6"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7"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8"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9" name="Rectangle 378">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380"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1"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2"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3"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4"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5"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6"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7"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8"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9"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0"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1" name="Rectangle 390">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392"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3"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4"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5"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6"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7"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8"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9"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00"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01"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02"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03"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04"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2187676307"/>
              </p:ext>
            </p:extLst>
          </p:nvPr>
        </p:nvGraphicFramePr>
        <p:xfrm>
          <a:off x="4992770" y="1606550"/>
          <a:ext cx="6054641" cy="418465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266533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sp>
        <p:nvSpPr>
          <p:cNvPr id="2" name="Title 1">
            <a:extLst>
              <a:ext uri="{FF2B5EF4-FFF2-40B4-BE49-F238E27FC236}">
                <a16:creationId xmlns:a16="http://schemas.microsoft.com/office/drawing/2014/main" id="{0C21D16B-4DC9-3EEB-9ABB-1BC0810ED731}"/>
              </a:ext>
            </a:extLst>
          </p:cNvPr>
          <p:cNvSpPr>
            <a:spLocks noGrp="1"/>
          </p:cNvSpPr>
          <p:nvPr>
            <p:ph type="title"/>
          </p:nvPr>
        </p:nvSpPr>
        <p:spPr>
          <a:xfrm>
            <a:off x="4996697" y="618518"/>
            <a:ext cx="6050713" cy="1478570"/>
          </a:xfrm>
        </p:spPr>
        <p:txBody>
          <a:bodyPr>
            <a:normAutofit/>
          </a:bodyPr>
          <a:lstStyle/>
          <a:p>
            <a:r>
              <a:rPr lang="en-US"/>
              <a:t>Purpose of the project</a:t>
            </a:r>
          </a:p>
        </p:txBody>
      </p:sp>
      <p:pic>
        <p:nvPicPr>
          <p:cNvPr id="4" name="Picture 3" descr="How to Become a White Hat Hacker: What Education do I Need?">
            <a:extLst>
              <a:ext uri="{FF2B5EF4-FFF2-40B4-BE49-F238E27FC236}">
                <a16:creationId xmlns:a16="http://schemas.microsoft.com/office/drawing/2014/main" id="{8A1040FB-7B77-FB5B-C42F-DF3DB003D982}"/>
              </a:ext>
            </a:extLst>
          </p:cNvPr>
          <p:cNvPicPr>
            <a:picLocks noChangeAspect="1"/>
          </p:cNvPicPr>
          <p:nvPr/>
        </p:nvPicPr>
        <p:blipFill rotWithShape="1">
          <a:blip r:embed="rId4"/>
          <a:srcRect l="24537" r="24768"/>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7CFA6482-AFD5-895C-9AA1-5F7BD2CA8446}"/>
              </a:ext>
            </a:extLst>
          </p:cNvPr>
          <p:cNvSpPr>
            <a:spLocks noGrp="1"/>
          </p:cNvSpPr>
          <p:nvPr>
            <p:ph idx="1"/>
          </p:nvPr>
        </p:nvSpPr>
        <p:spPr>
          <a:xfrm>
            <a:off x="4992770" y="1725613"/>
            <a:ext cx="6054641" cy="4065588"/>
          </a:xfrm>
        </p:spPr>
        <p:txBody>
          <a:bodyPr vert="horz" lIns="91440" tIns="45720" rIns="91440" bIns="45720" rtlCol="0" anchor="t">
            <a:normAutofit/>
          </a:bodyPr>
          <a:lstStyle/>
          <a:p>
            <a:pPr marL="0" indent="0">
              <a:lnSpc>
                <a:spcPct val="110000"/>
              </a:lnSpc>
              <a:buNone/>
            </a:pPr>
            <a:r>
              <a:rPr lang="en-US" sz="1700">
                <a:latin typeface="Calibri"/>
                <a:cs typeface="Calibri"/>
              </a:rPr>
              <a:t>Most often we see hackers in movies as morally questionable, but it is important to show that not all hackers are fighting to take our information, but instead to find ways to protect them.</a:t>
            </a:r>
            <a:endParaRPr lang="en-US" sz="1700">
              <a:latin typeface="Tw Cen MT" panose="020B0602020104020603"/>
              <a:cs typeface="Calibri"/>
            </a:endParaRPr>
          </a:p>
          <a:p>
            <a:pPr marL="0" indent="0">
              <a:lnSpc>
                <a:spcPct val="110000"/>
              </a:lnSpc>
              <a:buNone/>
            </a:pPr>
            <a:r>
              <a:rPr lang="en-US" sz="1700">
                <a:latin typeface="Calibri"/>
                <a:cs typeface="Calibri"/>
              </a:rPr>
              <a:t>To explore white hat hacking and its essential role in protecting digital systems with ethical hacking practices and professional hacking techniques.</a:t>
            </a:r>
            <a:endParaRPr lang="en-US" sz="1700">
              <a:latin typeface="Calibri"/>
              <a:ea typeface="Calibri"/>
              <a:cs typeface="Calibri"/>
            </a:endParaRPr>
          </a:p>
          <a:p>
            <a:pPr marL="0" indent="0">
              <a:lnSpc>
                <a:spcPct val="110000"/>
              </a:lnSpc>
              <a:buNone/>
            </a:pPr>
            <a:r>
              <a:rPr lang="en-US" sz="1700">
                <a:latin typeface="Calibri"/>
                <a:cs typeface="Calibri"/>
              </a:rPr>
              <a:t>White hat hackers can provide insight into what a company or body needs to do when it comes to hardening systems or networks</a:t>
            </a:r>
            <a:endParaRPr lang="en-US" sz="1700">
              <a:latin typeface="Calibri"/>
              <a:ea typeface="Calibri"/>
              <a:cs typeface="Calibri"/>
            </a:endParaRPr>
          </a:p>
          <a:p>
            <a:pPr>
              <a:lnSpc>
                <a:spcPct val="110000"/>
              </a:lnSpc>
            </a:pPr>
            <a:endParaRPr lang="en-US" sz="1700"/>
          </a:p>
        </p:txBody>
      </p:sp>
      <p:sp>
        <p:nvSpPr>
          <p:cNvPr id="5" name="TextBox 4">
            <a:extLst>
              <a:ext uri="{FF2B5EF4-FFF2-40B4-BE49-F238E27FC236}">
                <a16:creationId xmlns:a16="http://schemas.microsoft.com/office/drawing/2014/main" id="{66D3A03A-0679-2E66-0581-563BAE5F4A0B}"/>
              </a:ext>
            </a:extLst>
          </p:cNvPr>
          <p:cNvSpPr txBox="1"/>
          <p:nvPr/>
        </p:nvSpPr>
        <p:spPr>
          <a:xfrm>
            <a:off x="4994075" y="6054327"/>
            <a:ext cx="62364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https://www.ecpi.edu/blog/how-to-become-a-white-hat-hacker</a:t>
            </a:r>
            <a:endParaRPr lang="en-US"/>
          </a:p>
        </p:txBody>
      </p:sp>
    </p:spTree>
    <p:extLst>
      <p:ext uri="{BB962C8B-B14F-4D97-AF65-F5344CB8AC3E}">
        <p14:creationId xmlns:p14="http://schemas.microsoft.com/office/powerpoint/2010/main" val="22570250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B165D5D4-BA76-A24B-8A23-04A7A32E2F0C}"/>
              </a:ext>
            </a:extLst>
          </p:cNvPr>
          <p:cNvSpPr>
            <a:spLocks noGrp="1"/>
          </p:cNvSpPr>
          <p:nvPr>
            <p:ph type="title"/>
          </p:nvPr>
        </p:nvSpPr>
        <p:spPr>
          <a:xfrm>
            <a:off x="1141413" y="618518"/>
            <a:ext cx="4459286" cy="1478570"/>
          </a:xfrm>
        </p:spPr>
        <p:txBody>
          <a:bodyPr>
            <a:normAutofit/>
          </a:bodyPr>
          <a:lstStyle/>
          <a:p>
            <a:r>
              <a:rPr lang="en-US" sz="3200"/>
              <a:t>Objective</a:t>
            </a:r>
          </a:p>
        </p:txBody>
      </p:sp>
      <p:sp>
        <p:nvSpPr>
          <p:cNvPr id="3" name="Content Placeholder 2">
            <a:extLst>
              <a:ext uri="{FF2B5EF4-FFF2-40B4-BE49-F238E27FC236}">
                <a16:creationId xmlns:a16="http://schemas.microsoft.com/office/drawing/2014/main" id="{CB6E0F43-5DD9-BE46-FEFA-1FAB401A7CFF}"/>
              </a:ext>
            </a:extLst>
          </p:cNvPr>
          <p:cNvSpPr>
            <a:spLocks noGrp="1"/>
          </p:cNvSpPr>
          <p:nvPr>
            <p:ph idx="1"/>
          </p:nvPr>
        </p:nvSpPr>
        <p:spPr>
          <a:xfrm>
            <a:off x="1141412" y="2249487"/>
            <a:ext cx="4459287" cy="3965046"/>
          </a:xfrm>
        </p:spPr>
        <p:txBody>
          <a:bodyPr vert="horz" lIns="91440" tIns="45720" rIns="91440" bIns="45720" rtlCol="0">
            <a:normAutofit/>
          </a:bodyPr>
          <a:lstStyle/>
          <a:p>
            <a:pPr marL="0" indent="0">
              <a:buNone/>
            </a:pPr>
            <a:r>
              <a:rPr lang="en-US" sz="2000">
                <a:latin typeface="Calibri"/>
                <a:cs typeface="Calibri"/>
              </a:rPr>
              <a:t>To define, explain, and give credit to white hat hackers, for making cyber security more clear, effective, and efficient, and to display how password cracking can be performed more easily than one may think and to provide insights on how to harden passwords and log ins, as well as other alternatives.</a:t>
            </a:r>
            <a:endParaRPr lang="en-US" sz="2000"/>
          </a:p>
        </p:txBody>
      </p:sp>
      <p:pic>
        <p:nvPicPr>
          <p:cNvPr id="5" name="Picture 4" descr="Closeup of a keyboard">
            <a:extLst>
              <a:ext uri="{FF2B5EF4-FFF2-40B4-BE49-F238E27FC236}">
                <a16:creationId xmlns:a16="http://schemas.microsoft.com/office/drawing/2014/main" id="{AE047C4E-E583-4EDA-C5C4-8178AFE9FDBB}"/>
              </a:ext>
            </a:extLst>
          </p:cNvPr>
          <p:cNvPicPr>
            <a:picLocks noChangeAspect="1"/>
          </p:cNvPicPr>
          <p:nvPr/>
        </p:nvPicPr>
        <p:blipFill rotWithShape="1">
          <a:blip r:embed="rId4"/>
          <a:srcRect l="15255" r="27141" b="1"/>
          <a:stretch/>
        </p:blipFill>
        <p:spPr>
          <a:xfrm>
            <a:off x="6334904" y="618518"/>
            <a:ext cx="4978471"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76" name="Group 7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7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8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9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1580892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4" name="Group 13">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6"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9"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6"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0"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3"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4"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2"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3"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4"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5"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6"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7"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8"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9"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0"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1"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2"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3"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4"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5"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6"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7"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8"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70" name="Group 69">
            <a:extLst>
              <a:ext uri="{FF2B5EF4-FFF2-40B4-BE49-F238E27FC236}">
                <a16:creationId xmlns:a16="http://schemas.microsoft.com/office/drawing/2014/main" id="{EF58D138-35FF-4A3E-9FCD-A6044FD3CB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1" name="Rectangle 70">
              <a:extLst>
                <a:ext uri="{FF2B5EF4-FFF2-40B4-BE49-F238E27FC236}">
                  <a16:creationId xmlns:a16="http://schemas.microsoft.com/office/drawing/2014/main" id="{F5BD0798-598F-4D8A-86B1-B5EFC7444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2">
              <a:extLst>
                <a:ext uri="{FF2B5EF4-FFF2-40B4-BE49-F238E27FC236}">
                  <a16:creationId xmlns:a16="http://schemas.microsoft.com/office/drawing/2014/main" id="{AC94F2E1-5E1D-4DE4-876F-B863EF53769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7C4DC321-98CA-FCDA-5EBB-1F8D5A94ED86}"/>
              </a:ext>
            </a:extLst>
          </p:cNvPr>
          <p:cNvSpPr>
            <a:spLocks noGrp="1"/>
          </p:cNvSpPr>
          <p:nvPr>
            <p:ph type="title"/>
          </p:nvPr>
        </p:nvSpPr>
        <p:spPr>
          <a:xfrm>
            <a:off x="1143000" y="4275668"/>
            <a:ext cx="8830733" cy="936096"/>
          </a:xfrm>
        </p:spPr>
        <p:txBody>
          <a:bodyPr vert="horz" lIns="91440" tIns="45720" rIns="91440" bIns="45720" rtlCol="0" anchor="b">
            <a:normAutofit/>
          </a:bodyPr>
          <a:lstStyle/>
          <a:p>
            <a:r>
              <a:rPr lang="en-US" sz="4400"/>
              <a:t>Timeline</a:t>
            </a:r>
          </a:p>
        </p:txBody>
      </p:sp>
      <p:sp>
        <p:nvSpPr>
          <p:cNvPr id="3" name="Content Placeholder 2">
            <a:extLst>
              <a:ext uri="{FF2B5EF4-FFF2-40B4-BE49-F238E27FC236}">
                <a16:creationId xmlns:a16="http://schemas.microsoft.com/office/drawing/2014/main" id="{CFF41666-7B21-8B38-25A2-189A5B609E28}"/>
              </a:ext>
            </a:extLst>
          </p:cNvPr>
          <p:cNvSpPr>
            <a:spLocks noGrp="1"/>
          </p:cNvSpPr>
          <p:nvPr>
            <p:ph idx="1"/>
          </p:nvPr>
        </p:nvSpPr>
        <p:spPr>
          <a:xfrm>
            <a:off x="1143001" y="5244572"/>
            <a:ext cx="8830732" cy="690562"/>
          </a:xfrm>
        </p:spPr>
        <p:txBody>
          <a:bodyPr vert="horz" lIns="91440" tIns="45720" rIns="91440" bIns="45720" rtlCol="0" anchor="t">
            <a:normAutofit/>
          </a:bodyPr>
          <a:lstStyle/>
          <a:p>
            <a:pPr marL="0" indent="0">
              <a:buNone/>
            </a:pPr>
            <a:r>
              <a:rPr lang="en-US" sz="2000" cap="all">
                <a:solidFill>
                  <a:schemeClr val="tx2"/>
                </a:solidFill>
              </a:rPr>
              <a:t>We used the GitHub Project Timeline</a:t>
            </a:r>
          </a:p>
        </p:txBody>
      </p:sp>
      <p:grpSp>
        <p:nvGrpSpPr>
          <p:cNvPr id="74" name="Group 73">
            <a:extLst>
              <a:ext uri="{FF2B5EF4-FFF2-40B4-BE49-F238E27FC236}">
                <a16:creationId xmlns:a16="http://schemas.microsoft.com/office/drawing/2014/main" id="{B6B0FEEE-81F6-4CFD-9F19-7422C2BBB7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5" name="Rectangle 5">
              <a:extLst>
                <a:ext uri="{FF2B5EF4-FFF2-40B4-BE49-F238E27FC236}">
                  <a16:creationId xmlns:a16="http://schemas.microsoft.com/office/drawing/2014/main" id="{610875A9-E6B1-4A9E-8D06-56271808AF8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76" name="Freeform 6">
              <a:extLst>
                <a:ext uri="{FF2B5EF4-FFF2-40B4-BE49-F238E27FC236}">
                  <a16:creationId xmlns:a16="http://schemas.microsoft.com/office/drawing/2014/main" id="{3568C212-C192-4F35-9EDA-FFAFA2620E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7" name="Freeform 7">
              <a:extLst>
                <a:ext uri="{FF2B5EF4-FFF2-40B4-BE49-F238E27FC236}">
                  <a16:creationId xmlns:a16="http://schemas.microsoft.com/office/drawing/2014/main" id="{3AB2D5B1-4EF5-411D-98F9-332CE875D0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8" name="Freeform 8">
              <a:extLst>
                <a:ext uri="{FF2B5EF4-FFF2-40B4-BE49-F238E27FC236}">
                  <a16:creationId xmlns:a16="http://schemas.microsoft.com/office/drawing/2014/main" id="{901DF0D0-5B9C-4A92-A0C5-F70CC77B4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79" name="Freeform 9">
              <a:extLst>
                <a:ext uri="{FF2B5EF4-FFF2-40B4-BE49-F238E27FC236}">
                  <a16:creationId xmlns:a16="http://schemas.microsoft.com/office/drawing/2014/main" id="{0E44C639-7E08-4ED9-87D3-7E1DEBD17F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0" name="Freeform 10">
              <a:extLst>
                <a:ext uri="{FF2B5EF4-FFF2-40B4-BE49-F238E27FC236}">
                  <a16:creationId xmlns:a16="http://schemas.microsoft.com/office/drawing/2014/main" id="{8D55EDFE-6B27-4CEF-A149-DE03F258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1" name="Freeform 11">
              <a:extLst>
                <a:ext uri="{FF2B5EF4-FFF2-40B4-BE49-F238E27FC236}">
                  <a16:creationId xmlns:a16="http://schemas.microsoft.com/office/drawing/2014/main" id="{899753F1-0A7C-4019-B0D4-98E8D6555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2" name="Freeform 12">
              <a:extLst>
                <a:ext uri="{FF2B5EF4-FFF2-40B4-BE49-F238E27FC236}">
                  <a16:creationId xmlns:a16="http://schemas.microsoft.com/office/drawing/2014/main" id="{2E46CC92-32DE-4118-9922-E40E32D0C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3" name="Freeform 13">
              <a:extLst>
                <a:ext uri="{FF2B5EF4-FFF2-40B4-BE49-F238E27FC236}">
                  <a16:creationId xmlns:a16="http://schemas.microsoft.com/office/drawing/2014/main" id="{6E837780-3EEC-4D7C-AE0A-B85D4B4D7A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4" name="Freeform 14">
              <a:extLst>
                <a:ext uri="{FF2B5EF4-FFF2-40B4-BE49-F238E27FC236}">
                  <a16:creationId xmlns:a16="http://schemas.microsoft.com/office/drawing/2014/main" id="{FF9C7BD2-1595-4FB5-84CC-08DBE10EF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5" name="Freeform 15">
              <a:extLst>
                <a:ext uri="{FF2B5EF4-FFF2-40B4-BE49-F238E27FC236}">
                  <a16:creationId xmlns:a16="http://schemas.microsoft.com/office/drawing/2014/main" id="{223B4D7F-AAB4-4C07-8497-AC90FC7AC8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6" name="Line 16">
              <a:extLst>
                <a:ext uri="{FF2B5EF4-FFF2-40B4-BE49-F238E27FC236}">
                  <a16:creationId xmlns:a16="http://schemas.microsoft.com/office/drawing/2014/main" id="{BF0BC434-CADA-4A14-9CC4-514A8AC0AD8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87" name="Freeform 17">
              <a:extLst>
                <a:ext uri="{FF2B5EF4-FFF2-40B4-BE49-F238E27FC236}">
                  <a16:creationId xmlns:a16="http://schemas.microsoft.com/office/drawing/2014/main" id="{64B93112-5E7A-4AD7-9F08-EC9DE3B7A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8" name="Freeform 18">
              <a:extLst>
                <a:ext uri="{FF2B5EF4-FFF2-40B4-BE49-F238E27FC236}">
                  <a16:creationId xmlns:a16="http://schemas.microsoft.com/office/drawing/2014/main" id="{104C40EC-49BC-4BF4-9B0F-36413F92C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89" name="Freeform 19">
              <a:extLst>
                <a:ext uri="{FF2B5EF4-FFF2-40B4-BE49-F238E27FC236}">
                  <a16:creationId xmlns:a16="http://schemas.microsoft.com/office/drawing/2014/main" id="{490CF2A3-97A8-4A5C-AA71-F66D5EFB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0" name="Freeform 20">
              <a:extLst>
                <a:ext uri="{FF2B5EF4-FFF2-40B4-BE49-F238E27FC236}">
                  <a16:creationId xmlns:a16="http://schemas.microsoft.com/office/drawing/2014/main" id="{AD278AAA-5D43-4120-94A8-8CABD2B2D4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1" name="Rectangle 21">
              <a:extLst>
                <a:ext uri="{FF2B5EF4-FFF2-40B4-BE49-F238E27FC236}">
                  <a16:creationId xmlns:a16="http://schemas.microsoft.com/office/drawing/2014/main" id="{4063DBF1-AA0B-41AE-B075-3592DD039E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92" name="Freeform 22">
              <a:extLst>
                <a:ext uri="{FF2B5EF4-FFF2-40B4-BE49-F238E27FC236}">
                  <a16:creationId xmlns:a16="http://schemas.microsoft.com/office/drawing/2014/main" id="{084C0B7D-251C-4399-AF81-3D417E6CCA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3" name="Freeform 23">
              <a:extLst>
                <a:ext uri="{FF2B5EF4-FFF2-40B4-BE49-F238E27FC236}">
                  <a16:creationId xmlns:a16="http://schemas.microsoft.com/office/drawing/2014/main" id="{41CBB601-6248-4C6A-8CE0-EDE956CA67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4" name="Freeform 24">
              <a:extLst>
                <a:ext uri="{FF2B5EF4-FFF2-40B4-BE49-F238E27FC236}">
                  <a16:creationId xmlns:a16="http://schemas.microsoft.com/office/drawing/2014/main" id="{61217433-E7AF-4C9E-B859-8B51FDE4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5" name="Freeform 25">
              <a:extLst>
                <a:ext uri="{FF2B5EF4-FFF2-40B4-BE49-F238E27FC236}">
                  <a16:creationId xmlns:a16="http://schemas.microsoft.com/office/drawing/2014/main" id="{83750ECC-2687-4D3D-AF82-9D55F4A956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6" name="Freeform 26">
              <a:extLst>
                <a:ext uri="{FF2B5EF4-FFF2-40B4-BE49-F238E27FC236}">
                  <a16:creationId xmlns:a16="http://schemas.microsoft.com/office/drawing/2014/main" id="{481712CE-D3D3-48A9-9194-29514E826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7" name="Freeform 27">
              <a:extLst>
                <a:ext uri="{FF2B5EF4-FFF2-40B4-BE49-F238E27FC236}">
                  <a16:creationId xmlns:a16="http://schemas.microsoft.com/office/drawing/2014/main" id="{AFDCA284-1452-42D7-8188-8DBBF5500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8" name="Freeform 28">
              <a:extLst>
                <a:ext uri="{FF2B5EF4-FFF2-40B4-BE49-F238E27FC236}">
                  <a16:creationId xmlns:a16="http://schemas.microsoft.com/office/drawing/2014/main" id="{84621BF2-B93B-49DE-A0E9-7DB87A12DF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99" name="Freeform 29">
              <a:extLst>
                <a:ext uri="{FF2B5EF4-FFF2-40B4-BE49-F238E27FC236}">
                  <a16:creationId xmlns:a16="http://schemas.microsoft.com/office/drawing/2014/main" id="{23D257B1-AE83-4340-9A3D-9AF67475D5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0" name="Freeform 30">
              <a:extLst>
                <a:ext uri="{FF2B5EF4-FFF2-40B4-BE49-F238E27FC236}">
                  <a16:creationId xmlns:a16="http://schemas.microsoft.com/office/drawing/2014/main" id="{48C080A8-F687-4FC3-85A0-06C260CA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1" name="Freeform 31">
              <a:extLst>
                <a:ext uri="{FF2B5EF4-FFF2-40B4-BE49-F238E27FC236}">
                  <a16:creationId xmlns:a16="http://schemas.microsoft.com/office/drawing/2014/main" id="{A63FB1C6-D023-4C54-8D8E-319888E058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pic>
        <p:nvPicPr>
          <p:cNvPr id="7" name="Picture 6">
            <a:extLst>
              <a:ext uri="{FF2B5EF4-FFF2-40B4-BE49-F238E27FC236}">
                <a16:creationId xmlns:a16="http://schemas.microsoft.com/office/drawing/2014/main" id="{2E5D653B-1FE2-D233-64A7-08BA49164EFB}"/>
              </a:ext>
            </a:extLst>
          </p:cNvPr>
          <p:cNvPicPr>
            <a:picLocks noChangeAspect="1"/>
          </p:cNvPicPr>
          <p:nvPr/>
        </p:nvPicPr>
        <p:blipFill rotWithShape="1">
          <a:blip r:embed="rId4"/>
          <a:srcRect r="42925"/>
          <a:stretch/>
        </p:blipFill>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03" name="Group 102">
            <a:extLst>
              <a:ext uri="{FF2B5EF4-FFF2-40B4-BE49-F238E27FC236}">
                <a16:creationId xmlns:a16="http://schemas.microsoft.com/office/drawing/2014/main" id="{ED8042C1-215E-4C21-BB6B-38C5EE4694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4" name="Freeform 32">
              <a:extLst>
                <a:ext uri="{FF2B5EF4-FFF2-40B4-BE49-F238E27FC236}">
                  <a16:creationId xmlns:a16="http://schemas.microsoft.com/office/drawing/2014/main" id="{134E4A6E-1602-4ED8-95F4-2649025B44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5" name="Freeform 33">
              <a:extLst>
                <a:ext uri="{FF2B5EF4-FFF2-40B4-BE49-F238E27FC236}">
                  <a16:creationId xmlns:a16="http://schemas.microsoft.com/office/drawing/2014/main" id="{E26FC114-5BB0-453D-9D96-4A82F7EB73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6" name="Freeform 34">
              <a:extLst>
                <a:ext uri="{FF2B5EF4-FFF2-40B4-BE49-F238E27FC236}">
                  <a16:creationId xmlns:a16="http://schemas.microsoft.com/office/drawing/2014/main" id="{42DD29BE-7338-48CF-A8E4-AE63B9474A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7" name="Freeform 35">
              <a:extLst>
                <a:ext uri="{FF2B5EF4-FFF2-40B4-BE49-F238E27FC236}">
                  <a16:creationId xmlns:a16="http://schemas.microsoft.com/office/drawing/2014/main" id="{38DA003C-8448-4B2C-AFEC-8354C0FCF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8" name="Freeform 36">
              <a:extLst>
                <a:ext uri="{FF2B5EF4-FFF2-40B4-BE49-F238E27FC236}">
                  <a16:creationId xmlns:a16="http://schemas.microsoft.com/office/drawing/2014/main" id="{444007C8-E852-4C4C-B866-1F029E7D34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09" name="Freeform 37">
              <a:extLst>
                <a:ext uri="{FF2B5EF4-FFF2-40B4-BE49-F238E27FC236}">
                  <a16:creationId xmlns:a16="http://schemas.microsoft.com/office/drawing/2014/main" id="{93687523-D874-491A-A0CA-5C46712A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0" name="Freeform 38">
              <a:extLst>
                <a:ext uri="{FF2B5EF4-FFF2-40B4-BE49-F238E27FC236}">
                  <a16:creationId xmlns:a16="http://schemas.microsoft.com/office/drawing/2014/main" id="{8B54C82F-6BF1-43CD-8E37-69E9A44A8D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1" name="Freeform 39">
              <a:extLst>
                <a:ext uri="{FF2B5EF4-FFF2-40B4-BE49-F238E27FC236}">
                  <a16:creationId xmlns:a16="http://schemas.microsoft.com/office/drawing/2014/main" id="{7319E2D4-6B6C-40D8-BED9-458580829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2" name="Freeform 40">
              <a:extLst>
                <a:ext uri="{FF2B5EF4-FFF2-40B4-BE49-F238E27FC236}">
                  <a16:creationId xmlns:a16="http://schemas.microsoft.com/office/drawing/2014/main" id="{12E07592-0C27-4DBF-9DCB-3629BB6DE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13" name="Rectangle 41">
              <a:extLst>
                <a:ext uri="{FF2B5EF4-FFF2-40B4-BE49-F238E27FC236}">
                  <a16:creationId xmlns:a16="http://schemas.microsoft.com/office/drawing/2014/main" id="{9EA2E577-F748-4C1C-BD16-8356C2F763F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3502892252"/>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99F3-1DF4-031B-DFB9-D8F9A1246179}"/>
              </a:ext>
            </a:extLst>
          </p:cNvPr>
          <p:cNvSpPr>
            <a:spLocks noGrp="1"/>
          </p:cNvSpPr>
          <p:nvPr>
            <p:ph type="title"/>
          </p:nvPr>
        </p:nvSpPr>
        <p:spPr>
          <a:xfrm>
            <a:off x="1141413" y="618518"/>
            <a:ext cx="9905998" cy="1478570"/>
          </a:xfrm>
        </p:spPr>
        <p:txBody>
          <a:bodyPr>
            <a:normAutofit/>
          </a:bodyPr>
          <a:lstStyle/>
          <a:p>
            <a:r>
              <a:rPr lang="en-US"/>
              <a:t>Management System</a:t>
            </a:r>
          </a:p>
        </p:txBody>
      </p:sp>
      <p:pic>
        <p:nvPicPr>
          <p:cNvPr id="10" name="Picture 9">
            <a:extLst>
              <a:ext uri="{FF2B5EF4-FFF2-40B4-BE49-F238E27FC236}">
                <a16:creationId xmlns:a16="http://schemas.microsoft.com/office/drawing/2014/main" id="{0FEFB7EA-1E5A-5B77-22EB-F422D929B054}"/>
              </a:ext>
            </a:extLst>
          </p:cNvPr>
          <p:cNvPicPr>
            <a:picLocks noChangeAspect="1"/>
          </p:cNvPicPr>
          <p:nvPr/>
        </p:nvPicPr>
        <p:blipFill>
          <a:blip r:embed="rId3"/>
          <a:stretch>
            <a:fillRect/>
          </a:stretch>
        </p:blipFill>
        <p:spPr>
          <a:xfrm>
            <a:off x="1057836" y="2899624"/>
            <a:ext cx="9989575" cy="287200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0B4B0371-C288-6D40-E941-B3E6DC9C5699}"/>
              </a:ext>
            </a:extLst>
          </p:cNvPr>
          <p:cNvSpPr>
            <a:spLocks noGrp="1"/>
          </p:cNvSpPr>
          <p:nvPr>
            <p:ph idx="1"/>
          </p:nvPr>
        </p:nvSpPr>
        <p:spPr>
          <a:xfrm>
            <a:off x="6611980" y="793911"/>
            <a:ext cx="4710683" cy="3541714"/>
          </a:xfrm>
        </p:spPr>
        <p:txBody>
          <a:bodyPr>
            <a:normAutofit/>
          </a:bodyPr>
          <a:lstStyle/>
          <a:p>
            <a:r>
              <a:rPr lang="en-US" dirty="0"/>
              <a:t>We used GitHub Management Board for Our Management System</a:t>
            </a:r>
          </a:p>
          <a:p>
            <a:endParaRPr lang="en-US" dirty="0"/>
          </a:p>
        </p:txBody>
      </p:sp>
    </p:spTree>
    <p:extLst>
      <p:ext uri="{BB962C8B-B14F-4D97-AF65-F5344CB8AC3E}">
        <p14:creationId xmlns:p14="http://schemas.microsoft.com/office/powerpoint/2010/main" val="2589908304"/>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BB99A-3AA0-5631-ECD6-17B4409FBD3D}"/>
              </a:ext>
            </a:extLst>
          </p:cNvPr>
          <p:cNvSpPr>
            <a:spLocks noGrp="1"/>
          </p:cNvSpPr>
          <p:nvPr>
            <p:ph type="title"/>
          </p:nvPr>
        </p:nvSpPr>
        <p:spPr>
          <a:xfrm>
            <a:off x="1141413" y="618518"/>
            <a:ext cx="9905998" cy="1478570"/>
          </a:xfrm>
        </p:spPr>
        <p:txBody>
          <a:bodyPr>
            <a:normAutofit/>
          </a:bodyPr>
          <a:lstStyle/>
          <a:p>
            <a:r>
              <a:rPr lang="en-US"/>
              <a:t>Project Milestones</a:t>
            </a:r>
          </a:p>
        </p:txBody>
      </p:sp>
      <p:graphicFrame>
        <p:nvGraphicFramePr>
          <p:cNvPr id="5" name="Content Placeholder 2">
            <a:extLst>
              <a:ext uri="{FF2B5EF4-FFF2-40B4-BE49-F238E27FC236}">
                <a16:creationId xmlns:a16="http://schemas.microsoft.com/office/drawing/2014/main" id="{A50E6E62-2E17-F0A6-027D-9E38A811CF54}"/>
              </a:ext>
            </a:extLst>
          </p:cNvPr>
          <p:cNvGraphicFramePr>
            <a:graphicFrameLocks noGrp="1"/>
          </p:cNvGraphicFramePr>
          <p:nvPr>
            <p:ph idx="1"/>
            <p:extLst>
              <p:ext uri="{D42A27DB-BD31-4B8C-83A1-F6EECF244321}">
                <p14:modId xmlns:p14="http://schemas.microsoft.com/office/powerpoint/2010/main" val="3244072357"/>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779015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9F2262-5896-5FB2-65D2-1EBD08629974}"/>
              </a:ext>
            </a:extLst>
          </p:cNvPr>
          <p:cNvSpPr>
            <a:spLocks noGrp="1"/>
          </p:cNvSpPr>
          <p:nvPr>
            <p:ph type="title"/>
          </p:nvPr>
        </p:nvSpPr>
        <p:spPr>
          <a:xfrm>
            <a:off x="1141413" y="618518"/>
            <a:ext cx="9905998" cy="1478570"/>
          </a:xfrm>
        </p:spPr>
        <p:txBody>
          <a:bodyPr>
            <a:normAutofit/>
          </a:bodyPr>
          <a:lstStyle/>
          <a:p>
            <a:r>
              <a:rPr lang="en-US"/>
              <a:t>Researched White hats</a:t>
            </a:r>
          </a:p>
        </p:txBody>
      </p:sp>
      <p:sp>
        <p:nvSpPr>
          <p:cNvPr id="3" name="Content Placeholder 2">
            <a:extLst>
              <a:ext uri="{FF2B5EF4-FFF2-40B4-BE49-F238E27FC236}">
                <a16:creationId xmlns:a16="http://schemas.microsoft.com/office/drawing/2014/main" id="{EB4F6060-D627-7601-FB71-F677C3B00EF3}"/>
              </a:ext>
            </a:extLst>
          </p:cNvPr>
          <p:cNvSpPr>
            <a:spLocks/>
          </p:cNvSpPr>
          <p:nvPr/>
        </p:nvSpPr>
        <p:spPr>
          <a:xfrm>
            <a:off x="8007193" y="2447992"/>
            <a:ext cx="2365751" cy="2781551"/>
          </a:xfrm>
          <a:prstGeom prst="rect">
            <a:avLst/>
          </a:prstGeom>
        </p:spPr>
        <p:txBody>
          <a:bodyPr vert="horz" lIns="91440" tIns="45720" rIns="91440" bIns="45720" rtlCol="0" anchor="t">
            <a:normAutofit/>
          </a:bodyPr>
          <a:lstStyle/>
          <a:p>
            <a:pPr defTabSz="356616">
              <a:spcAft>
                <a:spcPts val="600"/>
              </a:spcAft>
            </a:pPr>
            <a:r>
              <a:rPr lang="en-US" sz="1404" kern="1200">
                <a:solidFill>
                  <a:schemeClr val="tx1"/>
                </a:solidFill>
                <a:latin typeface="+mn-lt"/>
                <a:ea typeface="+mn-ea"/>
                <a:cs typeface="+mn-cs"/>
              </a:rPr>
              <a:t>-Charlie Miller</a:t>
            </a:r>
          </a:p>
          <a:p>
            <a:pPr defTabSz="356616">
              <a:spcAft>
                <a:spcPts val="600"/>
              </a:spcAft>
            </a:pPr>
            <a:r>
              <a:rPr lang="en-US" sz="1404" kern="1200">
                <a:solidFill>
                  <a:schemeClr val="tx1"/>
                </a:solidFill>
                <a:latin typeface="+mn-lt"/>
                <a:ea typeface="+mn-ea"/>
                <a:cs typeface="+mn-cs"/>
              </a:rPr>
              <a:t>-HD Moore</a:t>
            </a:r>
          </a:p>
          <a:p>
            <a:pPr defTabSz="356616">
              <a:spcAft>
                <a:spcPts val="600"/>
              </a:spcAft>
            </a:pPr>
            <a:r>
              <a:rPr lang="en-US" sz="1404" kern="1200">
                <a:solidFill>
                  <a:schemeClr val="tx1"/>
                </a:solidFill>
                <a:latin typeface="+mn-lt"/>
                <a:ea typeface="+mn-ea"/>
                <a:cs typeface="+mn-cs"/>
              </a:rPr>
              <a:t>-Greg Hoglund</a:t>
            </a:r>
            <a:endParaRPr lang="en-US"/>
          </a:p>
        </p:txBody>
      </p:sp>
      <p:pic>
        <p:nvPicPr>
          <p:cNvPr id="4" name="Picture 3" descr="Tsutomu Shimomura from www.cybersecurityeducationguides.org">
            <a:extLst>
              <a:ext uri="{FF2B5EF4-FFF2-40B4-BE49-F238E27FC236}">
                <a16:creationId xmlns:a16="http://schemas.microsoft.com/office/drawing/2014/main" id="{39EBF5EB-5E79-B21D-B084-F3ADCF8DC8D8}"/>
              </a:ext>
            </a:extLst>
          </p:cNvPr>
          <p:cNvPicPr>
            <a:picLocks noChangeAspect="1"/>
          </p:cNvPicPr>
          <p:nvPr/>
        </p:nvPicPr>
        <p:blipFill>
          <a:blip r:embed="rId2"/>
          <a:stretch>
            <a:fillRect/>
          </a:stretch>
        </p:blipFill>
        <p:spPr>
          <a:xfrm>
            <a:off x="5322279" y="2052343"/>
            <a:ext cx="2500817" cy="2331574"/>
          </a:xfrm>
          <a:prstGeom prst="rect">
            <a:avLst/>
          </a:prstGeom>
        </p:spPr>
      </p:pic>
      <p:sp>
        <p:nvSpPr>
          <p:cNvPr id="5" name="TextBox 4">
            <a:extLst>
              <a:ext uri="{FF2B5EF4-FFF2-40B4-BE49-F238E27FC236}">
                <a16:creationId xmlns:a16="http://schemas.microsoft.com/office/drawing/2014/main" id="{D4CEF7FE-7B18-1B14-F131-28930B946218}"/>
              </a:ext>
            </a:extLst>
          </p:cNvPr>
          <p:cNvSpPr txBox="1"/>
          <p:nvPr/>
        </p:nvSpPr>
        <p:spPr>
          <a:xfrm>
            <a:off x="5323151" y="4074550"/>
            <a:ext cx="1981900" cy="3084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56616">
              <a:spcAft>
                <a:spcPts val="600"/>
              </a:spcAft>
            </a:pPr>
            <a:r>
              <a:rPr lang="en-US" sz="1404" kern="1200">
                <a:solidFill>
                  <a:schemeClr val="tx1"/>
                </a:solidFill>
                <a:latin typeface="+mn-lt"/>
                <a:ea typeface="+mn-ea"/>
                <a:cs typeface="+mn-cs"/>
              </a:rPr>
              <a:t>Tsutomu Shimomura</a:t>
            </a:r>
            <a:endParaRPr lang="en-US"/>
          </a:p>
        </p:txBody>
      </p:sp>
      <p:pic>
        <p:nvPicPr>
          <p:cNvPr id="6" name="Picture 5" descr="Master hacker Kevin Mitnick, who spent four years in federal prison for stealing computer secrets, talks to the media in Los Angeles Monday, June 26, 2000.">
            <a:extLst>
              <a:ext uri="{FF2B5EF4-FFF2-40B4-BE49-F238E27FC236}">
                <a16:creationId xmlns:a16="http://schemas.microsoft.com/office/drawing/2014/main" id="{3081B0EC-6822-6B15-409A-B336C435E417}"/>
              </a:ext>
            </a:extLst>
          </p:cNvPr>
          <p:cNvPicPr>
            <a:picLocks noChangeAspect="1"/>
          </p:cNvPicPr>
          <p:nvPr/>
        </p:nvPicPr>
        <p:blipFill>
          <a:blip r:embed="rId3"/>
          <a:stretch>
            <a:fillRect/>
          </a:stretch>
        </p:blipFill>
        <p:spPr>
          <a:xfrm>
            <a:off x="1137689" y="2047865"/>
            <a:ext cx="3364504" cy="1964310"/>
          </a:xfrm>
          <a:prstGeom prst="rect">
            <a:avLst/>
          </a:prstGeom>
        </p:spPr>
      </p:pic>
      <p:sp>
        <p:nvSpPr>
          <p:cNvPr id="7" name="TextBox 6">
            <a:extLst>
              <a:ext uri="{FF2B5EF4-FFF2-40B4-BE49-F238E27FC236}">
                <a16:creationId xmlns:a16="http://schemas.microsoft.com/office/drawing/2014/main" id="{1F463048-A43B-6749-AD7C-027E2AE526AA}"/>
              </a:ext>
            </a:extLst>
          </p:cNvPr>
          <p:cNvSpPr txBox="1"/>
          <p:nvPr/>
        </p:nvSpPr>
        <p:spPr>
          <a:xfrm>
            <a:off x="1172938" y="3704842"/>
            <a:ext cx="2322737" cy="3084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56616">
              <a:spcAft>
                <a:spcPts val="600"/>
              </a:spcAft>
            </a:pPr>
            <a:r>
              <a:rPr lang="en-US" sz="1404" kern="1200">
                <a:solidFill>
                  <a:schemeClr val="tx1"/>
                </a:solidFill>
                <a:latin typeface="+mn-lt"/>
                <a:ea typeface="+mn-ea"/>
                <a:cs typeface="+mn-cs"/>
              </a:rPr>
              <a:t>Kevin Mitnick</a:t>
            </a:r>
            <a:endParaRPr lang="en-US"/>
          </a:p>
        </p:txBody>
      </p:sp>
      <p:sp>
        <p:nvSpPr>
          <p:cNvPr id="11" name="TextBox 10">
            <a:extLst>
              <a:ext uri="{FF2B5EF4-FFF2-40B4-BE49-F238E27FC236}">
                <a16:creationId xmlns:a16="http://schemas.microsoft.com/office/drawing/2014/main" id="{4FBD1AD3-1ADA-0563-57FB-73289E21F753}"/>
              </a:ext>
            </a:extLst>
          </p:cNvPr>
          <p:cNvSpPr txBox="1"/>
          <p:nvPr/>
        </p:nvSpPr>
        <p:spPr>
          <a:xfrm>
            <a:off x="1141430" y="4124982"/>
            <a:ext cx="3341972" cy="5245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56616">
              <a:spcAft>
                <a:spcPts val="600"/>
              </a:spcAft>
            </a:pPr>
            <a:r>
              <a:rPr lang="en-US" sz="1404" kern="1200">
                <a:solidFill>
                  <a:schemeClr val="tx1"/>
                </a:solidFill>
                <a:latin typeface="+mn-lt"/>
                <a:ea typeface="+mn-lt"/>
                <a:cs typeface="+mn-lt"/>
              </a:rPr>
              <a:t>https://www.cnn.com/2023/07/21/us/computer-hacker-kevin-mitnick-obit/index.html</a:t>
            </a:r>
            <a:endParaRPr lang="en-US"/>
          </a:p>
        </p:txBody>
      </p:sp>
    </p:spTree>
    <p:extLst>
      <p:ext uri="{BB962C8B-B14F-4D97-AF65-F5344CB8AC3E}">
        <p14:creationId xmlns:p14="http://schemas.microsoft.com/office/powerpoint/2010/main" val="309409606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1ADF-1AE3-9193-98E6-7458CF282627}"/>
              </a:ext>
            </a:extLst>
          </p:cNvPr>
          <p:cNvSpPr>
            <a:spLocks noGrp="1"/>
          </p:cNvSpPr>
          <p:nvPr>
            <p:ph type="title"/>
          </p:nvPr>
        </p:nvSpPr>
        <p:spPr>
          <a:xfrm>
            <a:off x="995939" y="867964"/>
            <a:ext cx="9936017" cy="1349195"/>
          </a:xfrm>
        </p:spPr>
        <p:txBody>
          <a:bodyPr/>
          <a:lstStyle/>
          <a:p>
            <a:r>
              <a:rPr lang="en-US"/>
              <a:t>Important dates for white hats </a:t>
            </a:r>
          </a:p>
        </p:txBody>
      </p:sp>
      <p:sp>
        <p:nvSpPr>
          <p:cNvPr id="3" name="Content Placeholder 2">
            <a:extLst>
              <a:ext uri="{FF2B5EF4-FFF2-40B4-BE49-F238E27FC236}">
                <a16:creationId xmlns:a16="http://schemas.microsoft.com/office/drawing/2014/main" id="{20CA4341-287F-7BB9-BBD7-DD2FC3C537A3}"/>
              </a:ext>
            </a:extLst>
          </p:cNvPr>
          <p:cNvSpPr>
            <a:spLocks noGrp="1"/>
          </p:cNvSpPr>
          <p:nvPr>
            <p:ph idx="1"/>
          </p:nvPr>
        </p:nvSpPr>
        <p:spPr/>
        <p:txBody>
          <a:bodyPr/>
          <a:lstStyle/>
          <a:p>
            <a:r>
              <a:rPr lang="en-US"/>
              <a:t>Late 1960s Beginning of “Tiger Teams”</a:t>
            </a:r>
          </a:p>
          <a:p>
            <a:r>
              <a:rPr lang="en-US"/>
              <a:t>1995 Kevin Mitnick is captured by Tsutomu Shimomura</a:t>
            </a:r>
          </a:p>
          <a:p>
            <a:r>
              <a:rPr lang="en-US"/>
              <a:t>1995 John Patrick coins the term “ethical hacking”</a:t>
            </a:r>
          </a:p>
          <a:p>
            <a:r>
              <a:rPr lang="en-US"/>
              <a:t>1997 Nmap is first released </a:t>
            </a:r>
          </a:p>
          <a:p>
            <a:r>
              <a:rPr lang="en-US"/>
              <a:t>2008 Ethereal is rewritten and remade into Wireshark v 1.0</a:t>
            </a:r>
          </a:p>
        </p:txBody>
      </p:sp>
      <p:pic>
        <p:nvPicPr>
          <p:cNvPr id="1030" name="Picture 6" descr="nmap: outil de scan réseau | memo-linux.com">
            <a:extLst>
              <a:ext uri="{FF2B5EF4-FFF2-40B4-BE49-F238E27FC236}">
                <a16:creationId xmlns:a16="http://schemas.microsoft.com/office/drawing/2014/main" id="{B7E870C3-23DA-3400-3D73-9C9D868B27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4253" y="3621232"/>
            <a:ext cx="1819275" cy="9620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P VAN SDN Controller - Wireshark install and configuration">
            <a:extLst>
              <a:ext uri="{FF2B5EF4-FFF2-40B4-BE49-F238E27FC236}">
                <a16:creationId xmlns:a16="http://schemas.microsoft.com/office/drawing/2014/main" id="{D92CAF85-6E2E-2B73-1FC9-C348CF73B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3443" y="4583257"/>
            <a:ext cx="3867150" cy="21526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ametize | Project Templates: Bug Bounty Program (BBP) Ver 2.0">
            <a:extLst>
              <a:ext uri="{FF2B5EF4-FFF2-40B4-BE49-F238E27FC236}">
                <a16:creationId xmlns:a16="http://schemas.microsoft.com/office/drawing/2014/main" id="{B2347784-A2FE-F05B-57DD-9C2D8BCDAE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2302" y="1077623"/>
            <a:ext cx="2279072" cy="2279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832533"/>
      </p:ext>
    </p:extLst>
  </p:cSld>
  <p:clrMapOvr>
    <a:masterClrMapping/>
  </p:clrMapOvr>
  <p:transition spd="med">
    <p:pull/>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6E2ACFD-A954-4AE5-A646-04099F7008FA}">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5C60B4F-BC3B-4500-94A0-12B650EB3A96}">
  <ds:schemaRefs>
    <ds:schemaRef ds:uri="http://schemas.microsoft.com/sharepoint/v3/contenttype/forms"/>
  </ds:schemaRefs>
</ds:datastoreItem>
</file>

<file path=customXml/itemProps3.xml><?xml version="1.0" encoding="utf-8"?>
<ds:datastoreItem xmlns:ds="http://schemas.openxmlformats.org/officeDocument/2006/customXml" ds:itemID="{78B1A62B-AC56-4FF8-A85C-85C0B480DAF8}">
  <ds:schemaRefs>
    <ds:schemaRef ds:uri="http://www.w3.org/XML/1998/namespace"/>
    <ds:schemaRef ds:uri="http://purl.org/dc/terms/"/>
    <ds:schemaRef ds:uri="http://schemas.microsoft.com/office/2006/documentManagement/types"/>
    <ds:schemaRef ds:uri="71af3243-3dd4-4a8d-8c0d-dd76da1f02a5"/>
    <ds:schemaRef ds:uri="16c05727-aa75-4e4a-9b5f-8a80a1165891"/>
    <ds:schemaRef ds:uri="http://purl.org/dc/dcmitype/"/>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0</TotalTime>
  <Words>1040</Words>
  <Application>Microsoft Office PowerPoint</Application>
  <PresentationFormat>Widescreen</PresentationFormat>
  <Paragraphs>75</Paragraphs>
  <Slides>17</Slides>
  <Notes>2</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Circuit</vt:lpstr>
      <vt:lpstr>White Hats &amp; Password cracking</vt:lpstr>
      <vt:lpstr>Content</vt:lpstr>
      <vt:lpstr>Purpose of the project</vt:lpstr>
      <vt:lpstr>Objective</vt:lpstr>
      <vt:lpstr>Timeline</vt:lpstr>
      <vt:lpstr>Management System</vt:lpstr>
      <vt:lpstr>Project Milestones</vt:lpstr>
      <vt:lpstr>Researched White hats</vt:lpstr>
      <vt:lpstr>Important dates for white hats </vt:lpstr>
      <vt:lpstr>Password cracking</vt:lpstr>
      <vt:lpstr>Demonstration of John The ripper using rockyou.txt </vt:lpstr>
      <vt:lpstr>Demonstration USING PWDUMp 8.2</vt:lpstr>
      <vt:lpstr>Demonstration continued</vt:lpstr>
      <vt:lpstr>Challenges and limitations</vt:lpstr>
      <vt:lpstr>Further limitations and challenges</vt:lpstr>
      <vt:lpstr>conclusion</vt:lpstr>
      <vt:lpstr>Resources +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design</dc:title>
  <dc:creator/>
  <cp:lastModifiedBy>otting, nate j.</cp:lastModifiedBy>
  <cp:revision>89</cp:revision>
  <dcterms:created xsi:type="dcterms:W3CDTF">2024-04-18T15:44:09Z</dcterms:created>
  <dcterms:modified xsi:type="dcterms:W3CDTF">2024-04-25T14:21:23Z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